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07" r:id="rId2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CF1"/>
    <a:srgbClr val="F1F6F8"/>
    <a:srgbClr val="DBE9F0"/>
    <a:srgbClr val="073B4C"/>
    <a:srgbClr val="335FFE"/>
    <a:srgbClr val="ECF3F6"/>
    <a:srgbClr val="B5B5B5"/>
    <a:srgbClr val="DEDEDE"/>
    <a:srgbClr val="DDDDDD"/>
    <a:srgbClr val="BAC4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B3C201-06B7-4480-841F-B915D5AFFB28}" v="1" dt="2025-03-13T14:54:58.476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0" autoAdjust="0"/>
    <p:restoredTop sz="91973" autoAdjust="0"/>
  </p:normalViewPr>
  <p:slideViewPr>
    <p:cSldViewPr snapToGrid="0" snapToObjects="1">
      <p:cViewPr varScale="1">
        <p:scale>
          <a:sx n="47" d="100"/>
          <a:sy n="47" d="100"/>
        </p:scale>
        <p:origin x="390" y="2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Gibbons" userId="1526eecd5154f4af" providerId="LiveId" clId="{DCB3C201-06B7-4480-841F-B915D5AFFB28}"/>
    <pc:docChg chg="custSel modSld">
      <pc:chgData name="Andrew Gibbons" userId="1526eecd5154f4af" providerId="LiveId" clId="{DCB3C201-06B7-4480-841F-B915D5AFFB28}" dt="2025-03-13T14:54:58.476" v="1028"/>
      <pc:docMkLst>
        <pc:docMk/>
      </pc:docMkLst>
      <pc:sldChg chg="delSp modSp mod modTransition modAnim">
        <pc:chgData name="Andrew Gibbons" userId="1526eecd5154f4af" providerId="LiveId" clId="{DCB3C201-06B7-4480-841F-B915D5AFFB28}" dt="2025-03-13T14:54:58.476" v="1028"/>
        <pc:sldMkLst>
          <pc:docMk/>
          <pc:sldMk cId="2399890832" sldId="4107"/>
        </pc:sldMkLst>
        <pc:spChg chg="mod">
          <ac:chgData name="Andrew Gibbons" userId="1526eecd5154f4af" providerId="LiveId" clId="{DCB3C201-06B7-4480-841F-B915D5AFFB28}" dt="2025-03-13T14:45:49.158" v="53" actId="6549"/>
          <ac:spMkLst>
            <pc:docMk/>
            <pc:sldMk cId="2399890832" sldId="4107"/>
            <ac:spMk id="4" creationId="{85790E69-017F-4143-B46D-972AA077765F}"/>
          </ac:spMkLst>
        </pc:spChg>
        <pc:spChg chg="del mod">
          <ac:chgData name="Andrew Gibbons" userId="1526eecd5154f4af" providerId="LiveId" clId="{DCB3C201-06B7-4480-841F-B915D5AFFB28}" dt="2025-03-13T14:46:30.497" v="194" actId="21"/>
          <ac:spMkLst>
            <pc:docMk/>
            <pc:sldMk cId="2399890832" sldId="4107"/>
            <ac:spMk id="5" creationId="{34286A8D-A5FC-BA4D-ADB0-722ECB541F2C}"/>
          </ac:spMkLst>
        </pc:spChg>
        <pc:spChg chg="mod">
          <ac:chgData name="Andrew Gibbons" userId="1526eecd5154f4af" providerId="LiveId" clId="{DCB3C201-06B7-4480-841F-B915D5AFFB28}" dt="2025-03-13T14:46:49.050" v="224" actId="20577"/>
          <ac:spMkLst>
            <pc:docMk/>
            <pc:sldMk cId="2399890832" sldId="4107"/>
            <ac:spMk id="6" creationId="{75AF45FB-CEE1-C14D-9654-EECBB58C17B6}"/>
          </ac:spMkLst>
        </pc:spChg>
        <pc:spChg chg="mod">
          <ac:chgData name="Andrew Gibbons" userId="1526eecd5154f4af" providerId="LiveId" clId="{DCB3C201-06B7-4480-841F-B915D5AFFB28}" dt="2025-03-13T14:48:13.816" v="425" actId="20577"/>
          <ac:spMkLst>
            <pc:docMk/>
            <pc:sldMk cId="2399890832" sldId="4107"/>
            <ac:spMk id="7" creationId="{168D7EC8-8E8F-204D-A87F-5A7FC6560396}"/>
          </ac:spMkLst>
        </pc:spChg>
        <pc:spChg chg="mod">
          <ac:chgData name="Andrew Gibbons" userId="1526eecd5154f4af" providerId="LiveId" clId="{DCB3C201-06B7-4480-841F-B915D5AFFB28}" dt="2025-03-13T14:47:07.277" v="269" actId="6549"/>
          <ac:spMkLst>
            <pc:docMk/>
            <pc:sldMk cId="2399890832" sldId="4107"/>
            <ac:spMk id="8" creationId="{C0064B55-E371-1547-A8BD-57DCDE30C308}"/>
          </ac:spMkLst>
        </pc:spChg>
        <pc:spChg chg="mod">
          <ac:chgData name="Andrew Gibbons" userId="1526eecd5154f4af" providerId="LiveId" clId="{DCB3C201-06B7-4480-841F-B915D5AFFB28}" dt="2025-03-13T14:51:19.324" v="796" actId="20577"/>
          <ac:spMkLst>
            <pc:docMk/>
            <pc:sldMk cId="2399890832" sldId="4107"/>
            <ac:spMk id="9" creationId="{6A734984-16FF-9942-9A1F-4B5DB8664B65}"/>
          </ac:spMkLst>
        </pc:spChg>
        <pc:spChg chg="mod">
          <ac:chgData name="Andrew Gibbons" userId="1526eecd5154f4af" providerId="LiveId" clId="{DCB3C201-06B7-4480-841F-B915D5AFFB28}" dt="2025-03-13T14:47:29.043" v="297" actId="20577"/>
          <ac:spMkLst>
            <pc:docMk/>
            <pc:sldMk cId="2399890832" sldId="4107"/>
            <ac:spMk id="10" creationId="{3DEDAB7F-A6ED-3A45-B686-E4E173E0F49A}"/>
          </ac:spMkLst>
        </pc:spChg>
        <pc:spChg chg="mod">
          <ac:chgData name="Andrew Gibbons" userId="1526eecd5154f4af" providerId="LiveId" clId="{DCB3C201-06B7-4480-841F-B915D5AFFB28}" dt="2025-03-13T14:50:56.494" v="786" actId="6549"/>
          <ac:spMkLst>
            <pc:docMk/>
            <pc:sldMk cId="2399890832" sldId="4107"/>
            <ac:spMk id="11" creationId="{AB9817AD-D7B3-1844-8307-AF4EDF56BF5E}"/>
          </ac:spMkLst>
        </pc:spChg>
        <pc:spChg chg="mod">
          <ac:chgData name="Andrew Gibbons" userId="1526eecd5154f4af" providerId="LiveId" clId="{DCB3C201-06B7-4480-841F-B915D5AFFB28}" dt="2025-03-13T14:52:00.202" v="894" actId="6549"/>
          <ac:spMkLst>
            <pc:docMk/>
            <pc:sldMk cId="2399890832" sldId="4107"/>
            <ac:spMk id="15" creationId="{DB0835EF-576B-4E49-9BB5-0944E11F911C}"/>
          </ac:spMkLst>
        </pc:spChg>
        <pc:spChg chg="mod">
          <ac:chgData name="Andrew Gibbons" userId="1526eecd5154f4af" providerId="LiveId" clId="{DCB3C201-06B7-4480-841F-B915D5AFFB28}" dt="2025-03-13T14:53:21.399" v="1027" actId="14100"/>
          <ac:spMkLst>
            <pc:docMk/>
            <pc:sldMk cId="2399890832" sldId="4107"/>
            <ac:spMk id="16" creationId="{1EAE2DC4-E495-0B43-9DE7-B5829E6B5AD1}"/>
          </ac:spMkLst>
        </pc:spChg>
        <pc:picChg chg="del">
          <ac:chgData name="Andrew Gibbons" userId="1526eecd5154f4af" providerId="LiveId" clId="{DCB3C201-06B7-4480-841F-B915D5AFFB28}" dt="2025-03-13T14:54:58.476" v="1028"/>
          <ac:picMkLst>
            <pc:docMk/>
            <pc:sldMk cId="2399890832" sldId="4107"/>
            <ac:picMk id="40" creationId="{A5BD9A69-0940-E3B8-E286-82A54BC926FB}"/>
          </ac:picMkLst>
        </pc:picChg>
      </pc:sldChg>
    </pc:docChg>
  </pc:docChgLst>
  <pc:docChgLst>
    <pc:chgData name="Andrew Gibbons" userId="1526eecd5154f4af" providerId="LiveId" clId="{80BE6070-DDBB-4415-BA54-DFC6E42CF143}"/>
    <pc:docChg chg="modSld">
      <pc:chgData name="Andrew Gibbons" userId="1526eecd5154f4af" providerId="LiveId" clId="{80BE6070-DDBB-4415-BA54-DFC6E42CF143}" dt="2024-11-16T10:58:14.877" v="7"/>
      <pc:docMkLst>
        <pc:docMk/>
      </pc:docMkLst>
      <pc:sldChg chg="addSp delSp modSp mod modTransition modAnim">
        <pc:chgData name="Andrew Gibbons" userId="1526eecd5154f4af" providerId="LiveId" clId="{80BE6070-DDBB-4415-BA54-DFC6E42CF143}" dt="2024-11-16T10:58:14.877" v="7"/>
        <pc:sldMkLst>
          <pc:docMk/>
          <pc:sldMk cId="2399890832" sldId="4107"/>
        </pc:sldMkLst>
      </pc:sldChg>
    </pc:docChg>
  </pc:docChgLst>
  <pc:docChgLst>
    <pc:chgData name="Andrew Gibbons" userId="1526eecd5154f4af" providerId="LiveId" clId="{234093F6-6914-485D-B4ED-D1005E5A8149}"/>
    <pc:docChg chg="addSld delSld modSld">
      <pc:chgData name="Andrew Gibbons" userId="1526eecd5154f4af" providerId="LiveId" clId="{234093F6-6914-485D-B4ED-D1005E5A8149}" dt="2024-11-15T17:24:27.217" v="2" actId="2696"/>
      <pc:docMkLst>
        <pc:docMk/>
      </pc:docMkLst>
      <pc:sldChg chg="add">
        <pc:chgData name="Andrew Gibbons" userId="1526eecd5154f4af" providerId="LiveId" clId="{234093F6-6914-485D-B4ED-D1005E5A8149}" dt="2024-11-15T17:23:26.834" v="0"/>
        <pc:sldMkLst>
          <pc:docMk/>
          <pc:sldMk cId="1554822005" sldId="4113"/>
        </pc:sldMkLst>
      </pc:sldChg>
      <pc:sldChg chg="add del">
        <pc:chgData name="Andrew Gibbons" userId="1526eecd5154f4af" providerId="LiveId" clId="{234093F6-6914-485D-B4ED-D1005E5A8149}" dt="2024-11-15T17:24:27.217" v="2" actId="2696"/>
        <pc:sldMkLst>
          <pc:docMk/>
          <pc:sldMk cId="1641451090" sldId="4114"/>
        </pc:sldMkLst>
      </pc:sldChg>
    </pc:docChg>
  </pc:docChgLst>
  <pc:docChgLst>
    <pc:chgData name="Andrew Gibbons" userId="1526eecd5154f4af" providerId="LiveId" clId="{34202374-21D8-403D-97E9-28282CF2390C}"/>
    <pc:docChg chg="custSel delSld modSld">
      <pc:chgData name="Andrew Gibbons" userId="1526eecd5154f4af" providerId="LiveId" clId="{34202374-21D8-403D-97E9-28282CF2390C}" dt="2024-11-16T09:21:49.777" v="1062" actId="478"/>
      <pc:docMkLst>
        <pc:docMk/>
      </pc:docMkLst>
      <pc:sldChg chg="del">
        <pc:chgData name="Andrew Gibbons" userId="1526eecd5154f4af" providerId="LiveId" clId="{34202374-21D8-403D-97E9-28282CF2390C}" dt="2024-11-15T17:27:43.083" v="0" actId="47"/>
        <pc:sldMkLst>
          <pc:docMk/>
          <pc:sldMk cId="197770641" sldId="4080"/>
        </pc:sldMkLst>
      </pc:sldChg>
      <pc:sldChg chg="del">
        <pc:chgData name="Andrew Gibbons" userId="1526eecd5154f4af" providerId="LiveId" clId="{34202374-21D8-403D-97E9-28282CF2390C}" dt="2024-11-15T17:27:43.666" v="1" actId="47"/>
        <pc:sldMkLst>
          <pc:docMk/>
          <pc:sldMk cId="3498706145" sldId="4093"/>
        </pc:sldMkLst>
      </pc:sldChg>
      <pc:sldChg chg="del">
        <pc:chgData name="Andrew Gibbons" userId="1526eecd5154f4af" providerId="LiveId" clId="{34202374-21D8-403D-97E9-28282CF2390C}" dt="2024-11-15T17:27:44.249" v="2" actId="47"/>
        <pc:sldMkLst>
          <pc:docMk/>
          <pc:sldMk cId="3907125198" sldId="4094"/>
        </pc:sldMkLst>
      </pc:sldChg>
      <pc:sldChg chg="del">
        <pc:chgData name="Andrew Gibbons" userId="1526eecd5154f4af" providerId="LiveId" clId="{34202374-21D8-403D-97E9-28282CF2390C}" dt="2024-11-15T17:27:44.862" v="3" actId="47"/>
        <pc:sldMkLst>
          <pc:docMk/>
          <pc:sldMk cId="2556371935" sldId="4095"/>
        </pc:sldMkLst>
      </pc:sldChg>
      <pc:sldChg chg="del">
        <pc:chgData name="Andrew Gibbons" userId="1526eecd5154f4af" providerId="LiveId" clId="{34202374-21D8-403D-97E9-28282CF2390C}" dt="2024-11-15T17:27:46.118" v="4" actId="47"/>
        <pc:sldMkLst>
          <pc:docMk/>
          <pc:sldMk cId="23320067" sldId="4096"/>
        </pc:sldMkLst>
      </pc:sldChg>
      <pc:sldChg chg="del">
        <pc:chgData name="Andrew Gibbons" userId="1526eecd5154f4af" providerId="LiveId" clId="{34202374-21D8-403D-97E9-28282CF2390C}" dt="2024-11-15T17:27:46.418" v="5" actId="47"/>
        <pc:sldMkLst>
          <pc:docMk/>
          <pc:sldMk cId="701734649" sldId="4097"/>
        </pc:sldMkLst>
      </pc:sldChg>
      <pc:sldChg chg="del">
        <pc:chgData name="Andrew Gibbons" userId="1526eecd5154f4af" providerId="LiveId" clId="{34202374-21D8-403D-97E9-28282CF2390C}" dt="2024-11-15T17:27:46.604" v="6" actId="47"/>
        <pc:sldMkLst>
          <pc:docMk/>
          <pc:sldMk cId="1510528713" sldId="4098"/>
        </pc:sldMkLst>
      </pc:sldChg>
      <pc:sldChg chg="del">
        <pc:chgData name="Andrew Gibbons" userId="1526eecd5154f4af" providerId="LiveId" clId="{34202374-21D8-403D-97E9-28282CF2390C}" dt="2024-11-15T17:27:46.765" v="7" actId="47"/>
        <pc:sldMkLst>
          <pc:docMk/>
          <pc:sldMk cId="2158395454" sldId="4099"/>
        </pc:sldMkLst>
      </pc:sldChg>
      <pc:sldChg chg="del">
        <pc:chgData name="Andrew Gibbons" userId="1526eecd5154f4af" providerId="LiveId" clId="{34202374-21D8-403D-97E9-28282CF2390C}" dt="2024-11-15T17:27:46.923" v="8" actId="47"/>
        <pc:sldMkLst>
          <pc:docMk/>
          <pc:sldMk cId="2253320062" sldId="4100"/>
        </pc:sldMkLst>
      </pc:sldChg>
      <pc:sldChg chg="del">
        <pc:chgData name="Andrew Gibbons" userId="1526eecd5154f4af" providerId="LiveId" clId="{34202374-21D8-403D-97E9-28282CF2390C}" dt="2024-11-15T17:27:47.476" v="9" actId="47"/>
        <pc:sldMkLst>
          <pc:docMk/>
          <pc:sldMk cId="3162053249" sldId="4101"/>
        </pc:sldMkLst>
      </pc:sldChg>
      <pc:sldChg chg="del">
        <pc:chgData name="Andrew Gibbons" userId="1526eecd5154f4af" providerId="LiveId" clId="{34202374-21D8-403D-97E9-28282CF2390C}" dt="2024-11-15T17:27:47.840" v="10" actId="47"/>
        <pc:sldMkLst>
          <pc:docMk/>
          <pc:sldMk cId="1896683435" sldId="4102"/>
        </pc:sldMkLst>
      </pc:sldChg>
      <pc:sldChg chg="del">
        <pc:chgData name="Andrew Gibbons" userId="1526eecd5154f4af" providerId="LiveId" clId="{34202374-21D8-403D-97E9-28282CF2390C}" dt="2024-11-15T17:27:48.079" v="11" actId="47"/>
        <pc:sldMkLst>
          <pc:docMk/>
          <pc:sldMk cId="378292486" sldId="4103"/>
        </pc:sldMkLst>
      </pc:sldChg>
      <pc:sldChg chg="del">
        <pc:chgData name="Andrew Gibbons" userId="1526eecd5154f4af" providerId="LiveId" clId="{34202374-21D8-403D-97E9-28282CF2390C}" dt="2024-11-15T17:27:48.326" v="12" actId="47"/>
        <pc:sldMkLst>
          <pc:docMk/>
          <pc:sldMk cId="878286252" sldId="4104"/>
        </pc:sldMkLst>
      </pc:sldChg>
      <pc:sldChg chg="del">
        <pc:chgData name="Andrew Gibbons" userId="1526eecd5154f4af" providerId="LiveId" clId="{34202374-21D8-403D-97E9-28282CF2390C}" dt="2024-11-15T17:27:48.548" v="13" actId="47"/>
        <pc:sldMkLst>
          <pc:docMk/>
          <pc:sldMk cId="921221405" sldId="4105"/>
        </pc:sldMkLst>
      </pc:sldChg>
      <pc:sldChg chg="del">
        <pc:chgData name="Andrew Gibbons" userId="1526eecd5154f4af" providerId="LiveId" clId="{34202374-21D8-403D-97E9-28282CF2390C}" dt="2024-11-15T17:27:57.559" v="18" actId="47"/>
        <pc:sldMkLst>
          <pc:docMk/>
          <pc:sldMk cId="1272200131" sldId="4106"/>
        </pc:sldMkLst>
      </pc:sldChg>
      <pc:sldChg chg="delSp modSp mod">
        <pc:chgData name="Andrew Gibbons" userId="1526eecd5154f4af" providerId="LiveId" clId="{34202374-21D8-403D-97E9-28282CF2390C}" dt="2024-11-16T09:21:49.777" v="1062" actId="478"/>
        <pc:sldMkLst>
          <pc:docMk/>
          <pc:sldMk cId="2399890832" sldId="4107"/>
        </pc:sldMkLst>
      </pc:sldChg>
      <pc:sldChg chg="del">
        <pc:chgData name="Andrew Gibbons" userId="1526eecd5154f4af" providerId="LiveId" clId="{34202374-21D8-403D-97E9-28282CF2390C}" dt="2024-11-15T17:27:51.866" v="14" actId="47"/>
        <pc:sldMkLst>
          <pc:docMk/>
          <pc:sldMk cId="2554238347" sldId="4108"/>
        </pc:sldMkLst>
      </pc:sldChg>
      <pc:sldChg chg="del">
        <pc:chgData name="Andrew Gibbons" userId="1526eecd5154f4af" providerId="LiveId" clId="{34202374-21D8-403D-97E9-28282CF2390C}" dt="2024-11-15T17:27:53.086" v="15" actId="47"/>
        <pc:sldMkLst>
          <pc:docMk/>
          <pc:sldMk cId="1567049945" sldId="4109"/>
        </pc:sldMkLst>
      </pc:sldChg>
      <pc:sldChg chg="del">
        <pc:chgData name="Andrew Gibbons" userId="1526eecd5154f4af" providerId="LiveId" clId="{34202374-21D8-403D-97E9-28282CF2390C}" dt="2024-11-15T17:27:53.735" v="16" actId="47"/>
        <pc:sldMkLst>
          <pc:docMk/>
          <pc:sldMk cId="1634212093" sldId="4110"/>
        </pc:sldMkLst>
      </pc:sldChg>
      <pc:sldChg chg="del">
        <pc:chgData name="Andrew Gibbons" userId="1526eecd5154f4af" providerId="LiveId" clId="{34202374-21D8-403D-97E9-28282CF2390C}" dt="2024-11-15T17:27:54.716" v="17" actId="47"/>
        <pc:sldMkLst>
          <pc:docMk/>
          <pc:sldMk cId="3930460762" sldId="4111"/>
        </pc:sldMkLst>
      </pc:sldChg>
      <pc:sldChg chg="del">
        <pc:chgData name="Andrew Gibbons" userId="1526eecd5154f4af" providerId="LiveId" clId="{34202374-21D8-403D-97E9-28282CF2390C}" dt="2024-11-15T17:28:05.877" v="19" actId="47"/>
        <pc:sldMkLst>
          <pc:docMk/>
          <pc:sldMk cId="1069208290" sldId="4112"/>
        </pc:sldMkLst>
      </pc:sldChg>
      <pc:sldChg chg="del">
        <pc:chgData name="Andrew Gibbons" userId="1526eecd5154f4af" providerId="LiveId" clId="{34202374-21D8-403D-97E9-28282CF2390C}" dt="2024-11-15T17:28:07.731" v="20" actId="47"/>
        <pc:sldMkLst>
          <pc:docMk/>
          <pc:sldMk cId="1554822005" sldId="411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DM Sans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DM Sans" pitchFamily="2" charset="77"/>
              </a:defRPr>
            </a:lvl1pPr>
          </a:lstStyle>
          <a:p>
            <a:fld id="{EFC10EE1-B198-C942-8235-326C972CBB30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DM Sans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DM Sans" pitchFamily="2" charset="77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DM Sans" pitchFamily="2" charset="77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DM Sans" pitchFamily="2" charset="77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DM Sans" pitchFamily="2" charset="77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DM Sans" pitchFamily="2" charset="77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DM Sans" pitchFamily="2" charset="77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7400" b="1" i="0" kern="1200" spc="-290" baseline="0">
          <a:solidFill>
            <a:schemeClr val="tx2"/>
          </a:solidFill>
          <a:latin typeface="DM Sans" pitchFamily="2" charset="77"/>
          <a:ea typeface="Open Sans Light" panose="020B0306030504020204" pitchFamily="34" charset="0"/>
          <a:cs typeface="Poppins Light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000" b="0" i="0" kern="1200" spc="-30" baseline="0" dirty="0" smtClean="0">
          <a:solidFill>
            <a:schemeClr val="tx1"/>
          </a:solidFill>
          <a:effectLst/>
          <a:latin typeface="DM Sans" pitchFamily="2" charset="77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DM Sans" pitchFamily="2" charset="77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DM Sans" pitchFamily="2" charset="77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 smtClean="0">
          <a:solidFill>
            <a:schemeClr val="tx1"/>
          </a:solidFill>
          <a:effectLst/>
          <a:latin typeface="DM Sans" pitchFamily="2" charset="77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>
          <a:solidFill>
            <a:schemeClr val="tx1"/>
          </a:solidFill>
          <a:effectLst/>
          <a:latin typeface="DM Sans" pitchFamily="2" charset="77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2">
            <a:extLst>
              <a:ext uri="{FF2B5EF4-FFF2-40B4-BE49-F238E27FC236}">
                <a16:creationId xmlns:a16="http://schemas.microsoft.com/office/drawing/2014/main" id="{95269834-1E6B-004A-879A-BEFD87067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31214" y="7890697"/>
            <a:ext cx="4471250" cy="4471340"/>
          </a:xfrm>
          <a:custGeom>
            <a:avLst/>
            <a:gdLst>
              <a:gd name="T0" fmla="*/ 645573 w 3591"/>
              <a:gd name="T1" fmla="*/ 0 h 3591"/>
              <a:gd name="T2" fmla="*/ 645573 w 3591"/>
              <a:gd name="T3" fmla="*/ 0 h 3591"/>
              <a:gd name="T4" fmla="*/ 0 w 3591"/>
              <a:gd name="T5" fmla="*/ 645933 h 3591"/>
              <a:gd name="T6" fmla="*/ 0 w 3591"/>
              <a:gd name="T7" fmla="*/ 645933 h 3591"/>
              <a:gd name="T8" fmla="*/ 645573 w 3591"/>
              <a:gd name="T9" fmla="*/ 1291865 h 3591"/>
              <a:gd name="T10" fmla="*/ 645573 w 3591"/>
              <a:gd name="T11" fmla="*/ 1291865 h 3591"/>
              <a:gd name="T12" fmla="*/ 1291865 w 3591"/>
              <a:gd name="T13" fmla="*/ 645933 h 3591"/>
              <a:gd name="T14" fmla="*/ 1291865 w 3591"/>
              <a:gd name="T15" fmla="*/ 0 h 3591"/>
              <a:gd name="T16" fmla="*/ 645573 w 3591"/>
              <a:gd name="T17" fmla="*/ 0 h 35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591" h="3591">
                <a:moveTo>
                  <a:pt x="1794" y="0"/>
                </a:moveTo>
                <a:lnTo>
                  <a:pt x="1794" y="0"/>
                </a:lnTo>
                <a:cubicBezTo>
                  <a:pt x="803" y="0"/>
                  <a:pt x="0" y="804"/>
                  <a:pt x="0" y="1795"/>
                </a:cubicBezTo>
                <a:cubicBezTo>
                  <a:pt x="0" y="2786"/>
                  <a:pt x="803" y="3590"/>
                  <a:pt x="1794" y="3590"/>
                </a:cubicBezTo>
                <a:cubicBezTo>
                  <a:pt x="2786" y="3590"/>
                  <a:pt x="3590" y="2786"/>
                  <a:pt x="3590" y="1795"/>
                </a:cubicBezTo>
                <a:lnTo>
                  <a:pt x="3590" y="0"/>
                </a:lnTo>
                <a:lnTo>
                  <a:pt x="1794" y="0"/>
                </a:lnTo>
              </a:path>
            </a:pathLst>
          </a:custGeom>
          <a:solidFill>
            <a:schemeClr val="accent3">
              <a:lumMod val="75000"/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DM Sans" pitchFamily="2" charset="77"/>
            </a:endParaRPr>
          </a:p>
        </p:txBody>
      </p:sp>
      <p:sp>
        <p:nvSpPr>
          <p:cNvPr id="18" name="Freeform 3">
            <a:extLst>
              <a:ext uri="{FF2B5EF4-FFF2-40B4-BE49-F238E27FC236}">
                <a16:creationId xmlns:a16="http://schemas.microsoft.com/office/drawing/2014/main" id="{C523884C-5DEE-8442-AC24-98FACC584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53757" y="5913200"/>
            <a:ext cx="4471250" cy="4471340"/>
          </a:xfrm>
          <a:custGeom>
            <a:avLst/>
            <a:gdLst>
              <a:gd name="T0" fmla="*/ 645753 w 3590"/>
              <a:gd name="T1" fmla="*/ 0 h 3591"/>
              <a:gd name="T2" fmla="*/ 645753 w 3590"/>
              <a:gd name="T3" fmla="*/ 0 h 3591"/>
              <a:gd name="T4" fmla="*/ 0 w 3590"/>
              <a:gd name="T5" fmla="*/ 645573 h 3591"/>
              <a:gd name="T6" fmla="*/ 0 w 3590"/>
              <a:gd name="T7" fmla="*/ 645573 h 3591"/>
              <a:gd name="T8" fmla="*/ 645753 w 3590"/>
              <a:gd name="T9" fmla="*/ 1291865 h 3591"/>
              <a:gd name="T10" fmla="*/ 645753 w 3590"/>
              <a:gd name="T11" fmla="*/ 1291865 h 3591"/>
              <a:gd name="T12" fmla="*/ 1291865 w 3590"/>
              <a:gd name="T13" fmla="*/ 645573 h 3591"/>
              <a:gd name="T14" fmla="*/ 1291865 w 3590"/>
              <a:gd name="T15" fmla="*/ 0 h 3591"/>
              <a:gd name="T16" fmla="*/ 645753 w 3590"/>
              <a:gd name="T17" fmla="*/ 0 h 35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590" h="3591">
                <a:moveTo>
                  <a:pt x="1794" y="0"/>
                </a:moveTo>
                <a:lnTo>
                  <a:pt x="1794" y="0"/>
                </a:lnTo>
                <a:cubicBezTo>
                  <a:pt x="802" y="0"/>
                  <a:pt x="0" y="804"/>
                  <a:pt x="0" y="1794"/>
                </a:cubicBezTo>
                <a:cubicBezTo>
                  <a:pt x="0" y="2786"/>
                  <a:pt x="802" y="3590"/>
                  <a:pt x="1794" y="3590"/>
                </a:cubicBezTo>
                <a:cubicBezTo>
                  <a:pt x="2785" y="3590"/>
                  <a:pt x="3589" y="2786"/>
                  <a:pt x="3589" y="1794"/>
                </a:cubicBezTo>
                <a:lnTo>
                  <a:pt x="3589" y="0"/>
                </a:lnTo>
                <a:lnTo>
                  <a:pt x="1794" y="0"/>
                </a:lnTo>
              </a:path>
            </a:pathLst>
          </a:custGeom>
          <a:solidFill>
            <a:schemeClr val="accent2"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DM Sans" pitchFamily="2" charset="77"/>
            </a:endParaRPr>
          </a:p>
        </p:txBody>
      </p:sp>
      <p:sp>
        <p:nvSpPr>
          <p:cNvPr id="19" name="Freeform 4">
            <a:extLst>
              <a:ext uri="{FF2B5EF4-FFF2-40B4-BE49-F238E27FC236}">
                <a16:creationId xmlns:a16="http://schemas.microsoft.com/office/drawing/2014/main" id="{0E723D36-83DB-C94E-AC4B-4BFEAFEF1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6300" y="3935703"/>
            <a:ext cx="4471250" cy="4471340"/>
          </a:xfrm>
          <a:custGeom>
            <a:avLst/>
            <a:gdLst>
              <a:gd name="T0" fmla="*/ 646113 w 3590"/>
              <a:gd name="T1" fmla="*/ 0 h 3590"/>
              <a:gd name="T2" fmla="*/ 646113 w 3590"/>
              <a:gd name="T3" fmla="*/ 0 h 3590"/>
              <a:gd name="T4" fmla="*/ 0 w 3590"/>
              <a:gd name="T5" fmla="*/ 646113 h 3590"/>
              <a:gd name="T6" fmla="*/ 0 w 3590"/>
              <a:gd name="T7" fmla="*/ 646113 h 3590"/>
              <a:gd name="T8" fmla="*/ 646113 w 3590"/>
              <a:gd name="T9" fmla="*/ 1291865 h 3590"/>
              <a:gd name="T10" fmla="*/ 646113 w 3590"/>
              <a:gd name="T11" fmla="*/ 1291865 h 3590"/>
              <a:gd name="T12" fmla="*/ 1291865 w 3590"/>
              <a:gd name="T13" fmla="*/ 646113 h 3590"/>
              <a:gd name="T14" fmla="*/ 1291865 w 3590"/>
              <a:gd name="T15" fmla="*/ 0 h 3590"/>
              <a:gd name="T16" fmla="*/ 646113 w 3590"/>
              <a:gd name="T17" fmla="*/ 0 h 359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590" h="3590">
                <a:moveTo>
                  <a:pt x="1795" y="0"/>
                </a:moveTo>
                <a:lnTo>
                  <a:pt x="1795" y="0"/>
                </a:lnTo>
                <a:cubicBezTo>
                  <a:pt x="804" y="0"/>
                  <a:pt x="0" y="804"/>
                  <a:pt x="0" y="1795"/>
                </a:cubicBezTo>
                <a:cubicBezTo>
                  <a:pt x="0" y="2785"/>
                  <a:pt x="804" y="3589"/>
                  <a:pt x="1795" y="3589"/>
                </a:cubicBezTo>
                <a:cubicBezTo>
                  <a:pt x="2785" y="3589"/>
                  <a:pt x="3589" y="2785"/>
                  <a:pt x="3589" y="1795"/>
                </a:cubicBezTo>
                <a:lnTo>
                  <a:pt x="3589" y="0"/>
                </a:lnTo>
                <a:lnTo>
                  <a:pt x="1795" y="0"/>
                </a:lnTo>
              </a:path>
            </a:pathLst>
          </a:custGeom>
          <a:solidFill>
            <a:schemeClr val="accent1">
              <a:lumMod val="75000"/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DM Sans" pitchFamily="2" charset="77"/>
            </a:endParaRPr>
          </a:p>
        </p:txBody>
      </p:sp>
      <p:sp>
        <p:nvSpPr>
          <p:cNvPr id="23" name="Line 286">
            <a:extLst>
              <a:ext uri="{FF2B5EF4-FFF2-40B4-BE49-F238E27FC236}">
                <a16:creationId xmlns:a16="http://schemas.microsoft.com/office/drawing/2014/main" id="{45B35232-441E-624D-B8DF-24AEB4FA57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97411" y="5913200"/>
            <a:ext cx="1450135" cy="1351289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599" dirty="0">
              <a:latin typeface="DM Sans" pitchFamily="2" charset="77"/>
            </a:endParaRPr>
          </a:p>
        </p:txBody>
      </p:sp>
      <p:sp>
        <p:nvSpPr>
          <p:cNvPr id="24" name="Freeform 287">
            <a:extLst>
              <a:ext uri="{FF2B5EF4-FFF2-40B4-BE49-F238E27FC236}">
                <a16:creationId xmlns:a16="http://schemas.microsoft.com/office/drawing/2014/main" id="{2FBAA1CD-022D-4447-B096-CC25E549C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43609" y="7105189"/>
            <a:ext cx="307604" cy="307611"/>
          </a:xfrm>
          <a:custGeom>
            <a:avLst/>
            <a:gdLst>
              <a:gd name="T0" fmla="*/ 88539 w 246"/>
              <a:gd name="T1" fmla="*/ 44089 h 246"/>
              <a:gd name="T2" fmla="*/ 88539 w 246"/>
              <a:gd name="T3" fmla="*/ 44089 h 246"/>
              <a:gd name="T4" fmla="*/ 44450 w 246"/>
              <a:gd name="T5" fmla="*/ 88539 h 246"/>
              <a:gd name="T6" fmla="*/ 44450 w 246"/>
              <a:gd name="T7" fmla="*/ 88539 h 246"/>
              <a:gd name="T8" fmla="*/ 0 w 246"/>
              <a:gd name="T9" fmla="*/ 44089 h 246"/>
              <a:gd name="T10" fmla="*/ 0 w 246"/>
              <a:gd name="T11" fmla="*/ 44089 h 246"/>
              <a:gd name="T12" fmla="*/ 44450 w 246"/>
              <a:gd name="T13" fmla="*/ 0 h 246"/>
              <a:gd name="T14" fmla="*/ 44450 w 246"/>
              <a:gd name="T15" fmla="*/ 0 h 246"/>
              <a:gd name="T16" fmla="*/ 88539 w 246"/>
              <a:gd name="T17" fmla="*/ 44089 h 24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6" h="246">
                <a:moveTo>
                  <a:pt x="245" y="122"/>
                </a:moveTo>
                <a:lnTo>
                  <a:pt x="245" y="122"/>
                </a:lnTo>
                <a:cubicBezTo>
                  <a:pt x="245" y="190"/>
                  <a:pt x="190" y="245"/>
                  <a:pt x="123" y="245"/>
                </a:cubicBezTo>
                <a:cubicBezTo>
                  <a:pt x="56" y="245"/>
                  <a:pt x="0" y="190"/>
                  <a:pt x="0" y="122"/>
                </a:cubicBezTo>
                <a:cubicBezTo>
                  <a:pt x="0" y="55"/>
                  <a:pt x="56" y="0"/>
                  <a:pt x="123" y="0"/>
                </a:cubicBezTo>
                <a:cubicBezTo>
                  <a:pt x="190" y="0"/>
                  <a:pt x="245" y="55"/>
                  <a:pt x="245" y="12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DM Sans" pitchFamily="2" charset="77"/>
            </a:endParaRPr>
          </a:p>
        </p:txBody>
      </p:sp>
      <p:sp>
        <p:nvSpPr>
          <p:cNvPr id="25" name="Freeform 288">
            <a:extLst>
              <a:ext uri="{FF2B5EF4-FFF2-40B4-BE49-F238E27FC236}">
                <a16:creationId xmlns:a16="http://schemas.microsoft.com/office/drawing/2014/main" id="{2D8CD98C-7ABA-4F48-86F8-0E2FE2897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47546" y="4397116"/>
            <a:ext cx="1971962" cy="1516081"/>
          </a:xfrm>
          <a:custGeom>
            <a:avLst/>
            <a:gdLst>
              <a:gd name="T0" fmla="*/ 0 w 1582"/>
              <a:gd name="T1" fmla="*/ 437791 h 1219"/>
              <a:gd name="T2" fmla="*/ 453912 w 1582"/>
              <a:gd name="T3" fmla="*/ 0 h 1219"/>
              <a:gd name="T4" fmla="*/ 569552 w 1582"/>
              <a:gd name="T5" fmla="*/ 0 h 12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2" h="1219">
                <a:moveTo>
                  <a:pt x="0" y="1218"/>
                </a:moveTo>
                <a:lnTo>
                  <a:pt x="1260" y="0"/>
                </a:lnTo>
                <a:lnTo>
                  <a:pt x="1581" y="0"/>
                </a:lnTo>
              </a:path>
            </a:pathLst>
          </a:custGeom>
          <a:noFill/>
          <a:ln w="12700" cap="flat">
            <a:solidFill>
              <a:srgbClr val="4B606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599" dirty="0">
              <a:latin typeface="DM Sans" pitchFamily="2" charset="77"/>
            </a:endParaRPr>
          </a:p>
        </p:txBody>
      </p:sp>
      <p:sp>
        <p:nvSpPr>
          <p:cNvPr id="26" name="Freeform 289">
            <a:extLst>
              <a:ext uri="{FF2B5EF4-FFF2-40B4-BE49-F238E27FC236}">
                <a16:creationId xmlns:a16="http://schemas.microsoft.com/office/drawing/2014/main" id="{C7CD36D9-6D50-E645-A7B0-B52CDB2D8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8106" y="4325711"/>
            <a:ext cx="142816" cy="142819"/>
          </a:xfrm>
          <a:custGeom>
            <a:avLst/>
            <a:gdLst>
              <a:gd name="T0" fmla="*/ 20455 w 113"/>
              <a:gd name="T1" fmla="*/ 40910 h 113"/>
              <a:gd name="T2" fmla="*/ 20455 w 113"/>
              <a:gd name="T3" fmla="*/ 40910 h 113"/>
              <a:gd name="T4" fmla="*/ 40910 w 113"/>
              <a:gd name="T5" fmla="*/ 20455 h 113"/>
              <a:gd name="T6" fmla="*/ 40910 w 113"/>
              <a:gd name="T7" fmla="*/ 20455 h 113"/>
              <a:gd name="T8" fmla="*/ 20455 w 113"/>
              <a:gd name="T9" fmla="*/ 0 h 113"/>
              <a:gd name="T10" fmla="*/ 20455 w 113"/>
              <a:gd name="T11" fmla="*/ 0 h 113"/>
              <a:gd name="T12" fmla="*/ 0 w 113"/>
              <a:gd name="T13" fmla="*/ 20455 h 113"/>
              <a:gd name="T14" fmla="*/ 0 w 113"/>
              <a:gd name="T15" fmla="*/ 20455 h 113"/>
              <a:gd name="T16" fmla="*/ 20455 w 113"/>
              <a:gd name="T17" fmla="*/ 40910 h 1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13" h="113">
                <a:moveTo>
                  <a:pt x="56" y="112"/>
                </a:moveTo>
                <a:lnTo>
                  <a:pt x="56" y="112"/>
                </a:lnTo>
                <a:cubicBezTo>
                  <a:pt x="87" y="112"/>
                  <a:pt x="112" y="87"/>
                  <a:pt x="112" y="56"/>
                </a:cubicBezTo>
                <a:cubicBezTo>
                  <a:pt x="112" y="25"/>
                  <a:pt x="87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DM Sans" pitchFamily="2" charset="77"/>
            </a:endParaRPr>
          </a:p>
        </p:txBody>
      </p:sp>
      <p:sp>
        <p:nvSpPr>
          <p:cNvPr id="27" name="Freeform 290">
            <a:extLst>
              <a:ext uri="{FF2B5EF4-FFF2-40B4-BE49-F238E27FC236}">
                <a16:creationId xmlns:a16="http://schemas.microsoft.com/office/drawing/2014/main" id="{18DC3B19-53A7-4447-A1D8-77964C1D0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5003" y="6374612"/>
            <a:ext cx="1971962" cy="1516081"/>
          </a:xfrm>
          <a:custGeom>
            <a:avLst/>
            <a:gdLst>
              <a:gd name="T0" fmla="*/ 0 w 1581"/>
              <a:gd name="T1" fmla="*/ 437791 h 1219"/>
              <a:gd name="T2" fmla="*/ 453839 w 1581"/>
              <a:gd name="T3" fmla="*/ 0 h 1219"/>
              <a:gd name="T4" fmla="*/ 569552 w 1581"/>
              <a:gd name="T5" fmla="*/ 0 h 12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1" h="1219">
                <a:moveTo>
                  <a:pt x="0" y="1218"/>
                </a:moveTo>
                <a:lnTo>
                  <a:pt x="1259" y="0"/>
                </a:lnTo>
                <a:lnTo>
                  <a:pt x="1580" y="0"/>
                </a:lnTo>
              </a:path>
            </a:pathLst>
          </a:custGeom>
          <a:noFill/>
          <a:ln w="12700" cap="flat">
            <a:solidFill>
              <a:srgbClr val="4B606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599" dirty="0">
              <a:latin typeface="DM Sans" pitchFamily="2" charset="77"/>
            </a:endParaRPr>
          </a:p>
        </p:txBody>
      </p:sp>
      <p:sp>
        <p:nvSpPr>
          <p:cNvPr id="28" name="Freeform 291">
            <a:extLst>
              <a:ext uri="{FF2B5EF4-FFF2-40B4-BE49-F238E27FC236}">
                <a16:creationId xmlns:a16="http://schemas.microsoft.com/office/drawing/2014/main" id="{31C26DD4-AE91-E746-81CC-7E0F58443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25563" y="6303208"/>
            <a:ext cx="142816" cy="142819"/>
          </a:xfrm>
          <a:custGeom>
            <a:avLst/>
            <a:gdLst>
              <a:gd name="T0" fmla="*/ 20275 w 114"/>
              <a:gd name="T1" fmla="*/ 40910 h 113"/>
              <a:gd name="T2" fmla="*/ 20275 w 114"/>
              <a:gd name="T3" fmla="*/ 40910 h 113"/>
              <a:gd name="T4" fmla="*/ 40913 w 114"/>
              <a:gd name="T5" fmla="*/ 20455 h 113"/>
              <a:gd name="T6" fmla="*/ 40913 w 114"/>
              <a:gd name="T7" fmla="*/ 20455 h 113"/>
              <a:gd name="T8" fmla="*/ 20275 w 114"/>
              <a:gd name="T9" fmla="*/ 0 h 113"/>
              <a:gd name="T10" fmla="*/ 20275 w 114"/>
              <a:gd name="T11" fmla="*/ 0 h 113"/>
              <a:gd name="T12" fmla="*/ 0 w 114"/>
              <a:gd name="T13" fmla="*/ 20455 h 113"/>
              <a:gd name="T14" fmla="*/ 0 w 114"/>
              <a:gd name="T15" fmla="*/ 20455 h 113"/>
              <a:gd name="T16" fmla="*/ 20275 w 114"/>
              <a:gd name="T17" fmla="*/ 40910 h 1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14" h="113">
                <a:moveTo>
                  <a:pt x="56" y="112"/>
                </a:moveTo>
                <a:lnTo>
                  <a:pt x="56" y="112"/>
                </a:lnTo>
                <a:cubicBezTo>
                  <a:pt x="88" y="112"/>
                  <a:pt x="113" y="87"/>
                  <a:pt x="113" y="56"/>
                </a:cubicBezTo>
                <a:cubicBezTo>
                  <a:pt x="113" y="25"/>
                  <a:pt x="88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DM Sans" pitchFamily="2" charset="77"/>
            </a:endParaRPr>
          </a:p>
        </p:txBody>
      </p:sp>
      <p:sp>
        <p:nvSpPr>
          <p:cNvPr id="29" name="Line 420">
            <a:extLst>
              <a:ext uri="{FF2B5EF4-FFF2-40B4-BE49-F238E27FC236}">
                <a16:creationId xmlns:a16="http://schemas.microsoft.com/office/drawing/2014/main" id="{3C64CE9E-BFB7-4442-9691-8238F41A1A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874868" y="7890697"/>
            <a:ext cx="1450135" cy="1351289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599" dirty="0">
              <a:latin typeface="DM Sans" pitchFamily="2" charset="77"/>
            </a:endParaRPr>
          </a:p>
        </p:txBody>
      </p:sp>
      <p:sp>
        <p:nvSpPr>
          <p:cNvPr id="30" name="Freeform 421">
            <a:extLst>
              <a:ext uri="{FF2B5EF4-FFF2-40B4-BE49-F238E27FC236}">
                <a16:creationId xmlns:a16="http://schemas.microsoft.com/office/drawing/2014/main" id="{6335E605-0D59-5640-876E-53461A43E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1066" y="9082686"/>
            <a:ext cx="307604" cy="307611"/>
          </a:xfrm>
          <a:custGeom>
            <a:avLst/>
            <a:gdLst>
              <a:gd name="T0" fmla="*/ 88539 w 246"/>
              <a:gd name="T1" fmla="*/ 44089 h 246"/>
              <a:gd name="T2" fmla="*/ 88539 w 246"/>
              <a:gd name="T3" fmla="*/ 44089 h 246"/>
              <a:gd name="T4" fmla="*/ 44089 w 246"/>
              <a:gd name="T5" fmla="*/ 88539 h 246"/>
              <a:gd name="T6" fmla="*/ 44089 w 246"/>
              <a:gd name="T7" fmla="*/ 88539 h 246"/>
              <a:gd name="T8" fmla="*/ 0 w 246"/>
              <a:gd name="T9" fmla="*/ 44089 h 246"/>
              <a:gd name="T10" fmla="*/ 0 w 246"/>
              <a:gd name="T11" fmla="*/ 44089 h 246"/>
              <a:gd name="T12" fmla="*/ 44089 w 246"/>
              <a:gd name="T13" fmla="*/ 0 h 246"/>
              <a:gd name="T14" fmla="*/ 44089 w 246"/>
              <a:gd name="T15" fmla="*/ 0 h 246"/>
              <a:gd name="T16" fmla="*/ 88539 w 246"/>
              <a:gd name="T17" fmla="*/ 44089 h 24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6" h="246">
                <a:moveTo>
                  <a:pt x="245" y="122"/>
                </a:moveTo>
                <a:lnTo>
                  <a:pt x="245" y="122"/>
                </a:lnTo>
                <a:cubicBezTo>
                  <a:pt x="245" y="189"/>
                  <a:pt x="190" y="245"/>
                  <a:pt x="122" y="245"/>
                </a:cubicBezTo>
                <a:cubicBezTo>
                  <a:pt x="54" y="245"/>
                  <a:pt x="0" y="189"/>
                  <a:pt x="0" y="122"/>
                </a:cubicBezTo>
                <a:cubicBezTo>
                  <a:pt x="0" y="54"/>
                  <a:pt x="54" y="0"/>
                  <a:pt x="122" y="0"/>
                </a:cubicBezTo>
                <a:cubicBezTo>
                  <a:pt x="190" y="0"/>
                  <a:pt x="245" y="54"/>
                  <a:pt x="245" y="12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DM Sa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790E69-017F-4143-B46D-972AA077765F}"/>
              </a:ext>
            </a:extLst>
          </p:cNvPr>
          <p:cNvSpPr txBox="1"/>
          <p:nvPr/>
        </p:nvSpPr>
        <p:spPr>
          <a:xfrm>
            <a:off x="6880338" y="753284"/>
            <a:ext cx="10617009" cy="121950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>
              <a:lnSpc>
                <a:spcPts val="8880"/>
              </a:lnSpc>
            </a:pPr>
            <a:r>
              <a:rPr lang="en-US" sz="7400" b="1" spc="-290" dirty="0">
                <a:solidFill>
                  <a:schemeClr val="tx2"/>
                </a:solidFill>
                <a:latin typeface="DM Sans" pitchFamily="2" charset="77"/>
              </a:rPr>
              <a:t>Three types of reflection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AF45FB-CEE1-C14D-9654-EECBB58C17B6}"/>
              </a:ext>
            </a:extLst>
          </p:cNvPr>
          <p:cNvSpPr txBox="1"/>
          <p:nvPr/>
        </p:nvSpPr>
        <p:spPr>
          <a:xfrm>
            <a:off x="2727402" y="4990615"/>
            <a:ext cx="3581430" cy="64633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b="1" spc="-30" dirty="0">
                <a:solidFill>
                  <a:schemeClr val="tx2"/>
                </a:solidFill>
                <a:latin typeface="DM Sans" pitchFamily="2" charset="77"/>
              </a:rPr>
              <a:t>Reflect forward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8D7EC8-8E8F-204D-A87F-5A7FC6560396}"/>
              </a:ext>
            </a:extLst>
          </p:cNvPr>
          <p:cNvSpPr txBox="1"/>
          <p:nvPr/>
        </p:nvSpPr>
        <p:spPr>
          <a:xfrm>
            <a:off x="2727402" y="5679676"/>
            <a:ext cx="5806635" cy="995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600" spc="-30" dirty="0">
                <a:latin typeface="DM Sans" pitchFamily="2" charset="77"/>
              </a:rPr>
              <a:t>Plan, anticipate, prepare, to be as ready as possible in advance.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064B55-E371-1547-A8BD-57DCDE30C308}"/>
              </a:ext>
            </a:extLst>
          </p:cNvPr>
          <p:cNvSpPr txBox="1"/>
          <p:nvPr/>
        </p:nvSpPr>
        <p:spPr>
          <a:xfrm>
            <a:off x="2727402" y="7251329"/>
            <a:ext cx="5312352" cy="64633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b="1" spc="-30" dirty="0">
                <a:solidFill>
                  <a:schemeClr val="tx2"/>
                </a:solidFill>
                <a:latin typeface="DM Sans" pitchFamily="2" charset="77"/>
              </a:rPr>
              <a:t>Reflect ‘in the moment’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734984-16FF-9942-9A1F-4B5DB8664B65}"/>
              </a:ext>
            </a:extLst>
          </p:cNvPr>
          <p:cNvSpPr txBox="1"/>
          <p:nvPr/>
        </p:nvSpPr>
        <p:spPr>
          <a:xfrm>
            <a:off x="2727402" y="7940390"/>
            <a:ext cx="5806635" cy="995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600" spc="-30" dirty="0">
                <a:latin typeface="DM Sans" pitchFamily="2" charset="77"/>
              </a:rPr>
              <a:t>Use the preparation despite all that’s happening to make best decisions.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EDAB7F-A6ED-3A45-B686-E4E173E0F49A}"/>
              </a:ext>
            </a:extLst>
          </p:cNvPr>
          <p:cNvSpPr txBox="1"/>
          <p:nvPr/>
        </p:nvSpPr>
        <p:spPr>
          <a:xfrm>
            <a:off x="2727402" y="9506106"/>
            <a:ext cx="2951770" cy="64633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b="1" spc="-30" dirty="0">
                <a:solidFill>
                  <a:schemeClr val="tx2"/>
                </a:solidFill>
                <a:latin typeface="DM Sans" pitchFamily="2" charset="77"/>
              </a:rPr>
              <a:t>Reflect back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9817AD-D7B3-1844-8307-AF4EDF56BF5E}"/>
              </a:ext>
            </a:extLst>
          </p:cNvPr>
          <p:cNvSpPr txBox="1"/>
          <p:nvPr/>
        </p:nvSpPr>
        <p:spPr>
          <a:xfrm>
            <a:off x="2727402" y="10195167"/>
            <a:ext cx="5806635" cy="995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600" spc="-30" dirty="0">
                <a:latin typeface="DM Sans" pitchFamily="2" charset="77"/>
              </a:rPr>
              <a:t>Reflecting back helps learning from activity to do this better next time.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06A3A3-C080-C145-A105-0FD0AAA28919}"/>
              </a:ext>
            </a:extLst>
          </p:cNvPr>
          <p:cNvSpPr txBox="1"/>
          <p:nvPr/>
        </p:nvSpPr>
        <p:spPr>
          <a:xfrm>
            <a:off x="13243996" y="3967906"/>
            <a:ext cx="846064" cy="121943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8880"/>
              </a:lnSpc>
            </a:pPr>
            <a:r>
              <a:rPr lang="en-US" sz="7400" b="1" spc="-30" dirty="0">
                <a:solidFill>
                  <a:schemeClr val="bg1"/>
                </a:solidFill>
                <a:latin typeface="DM Sans" pitchFamily="2" charset="77"/>
              </a:rPr>
              <a:t>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75E69D-3B04-EE49-9ABF-F4F3676BB981}"/>
              </a:ext>
            </a:extLst>
          </p:cNvPr>
          <p:cNvSpPr txBox="1"/>
          <p:nvPr/>
        </p:nvSpPr>
        <p:spPr>
          <a:xfrm>
            <a:off x="15240364" y="5949106"/>
            <a:ext cx="780342" cy="121943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8880"/>
              </a:lnSpc>
            </a:pPr>
            <a:r>
              <a:rPr lang="en-US" sz="7400" b="1" spc="-30" dirty="0">
                <a:solidFill>
                  <a:schemeClr val="bg1"/>
                </a:solidFill>
                <a:latin typeface="DM Sans" pitchFamily="2" charset="77"/>
              </a:rPr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3F50DD-C595-4349-B6BD-043C04E8B21C}"/>
              </a:ext>
            </a:extLst>
          </p:cNvPr>
          <p:cNvSpPr txBox="1"/>
          <p:nvPr/>
        </p:nvSpPr>
        <p:spPr>
          <a:xfrm>
            <a:off x="17180964" y="7910360"/>
            <a:ext cx="879729" cy="121943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8880"/>
              </a:lnSpc>
            </a:pPr>
            <a:r>
              <a:rPr lang="en-US" sz="7400" b="1" spc="-30" dirty="0">
                <a:solidFill>
                  <a:schemeClr val="bg1"/>
                </a:solidFill>
                <a:latin typeface="DM Sans" pitchFamily="2" charset="77"/>
              </a:rPr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0835EF-576B-4E49-9BB5-0944E11F911C}"/>
              </a:ext>
            </a:extLst>
          </p:cNvPr>
          <p:cNvSpPr txBox="1"/>
          <p:nvPr/>
        </p:nvSpPr>
        <p:spPr>
          <a:xfrm>
            <a:off x="16548499" y="4088385"/>
            <a:ext cx="4182255" cy="995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600" spc="-30" dirty="0">
                <a:latin typeface="DM Sans" pitchFamily="2" charset="77"/>
              </a:rPr>
              <a:t>The value of thorough preparation is shown here.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AE2DC4-E495-0B43-9DE7-B5829E6B5AD1}"/>
              </a:ext>
            </a:extLst>
          </p:cNvPr>
          <p:cNvSpPr txBox="1"/>
          <p:nvPr/>
        </p:nvSpPr>
        <p:spPr>
          <a:xfrm>
            <a:off x="18520991" y="6067408"/>
            <a:ext cx="4379649" cy="995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600" spc="-30" dirty="0">
                <a:latin typeface="DM Sans" pitchFamily="2" charset="77"/>
              </a:rPr>
              <a:t>Use learning from past experiences during this one.</a:t>
            </a:r>
          </a:p>
        </p:txBody>
      </p:sp>
    </p:spTree>
    <p:extLst>
      <p:ext uri="{BB962C8B-B14F-4D97-AF65-F5344CB8AC3E}">
        <p14:creationId xmlns:p14="http://schemas.microsoft.com/office/powerpoint/2010/main" val="239989083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AI - Venn Diagrams">
      <a:dk1>
        <a:srgbClr val="747993"/>
      </a:dk1>
      <a:lt1>
        <a:srgbClr val="FFFFFF"/>
      </a:lt1>
      <a:dk2>
        <a:srgbClr val="111340"/>
      </a:dk2>
      <a:lt2>
        <a:srgbClr val="FFFFFF"/>
      </a:lt2>
      <a:accent1>
        <a:srgbClr val="D8DB54"/>
      </a:accent1>
      <a:accent2>
        <a:srgbClr val="41BA85"/>
      </a:accent2>
      <a:accent3>
        <a:srgbClr val="1F5B89"/>
      </a:accent3>
      <a:accent4>
        <a:srgbClr val="162F41"/>
      </a:accent4>
      <a:accent5>
        <a:srgbClr val="4B6068"/>
      </a:accent5>
      <a:accent6>
        <a:srgbClr val="DCDFE2"/>
      </a:accent6>
      <a:hlink>
        <a:srgbClr val="335FFE"/>
      </a:hlink>
      <a:folHlink>
        <a:srgbClr val="CA64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82113</TotalTime>
  <Words>75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DM Sans</vt:lpstr>
      <vt:lpstr>Default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>Andrew Gibbons</dc:creator>
  <cp:keywords/>
  <dc:description/>
  <cp:lastModifiedBy>Andrew Gibbons</cp:lastModifiedBy>
  <cp:revision>9706</cp:revision>
  <cp:lastPrinted>2019-09-18T23:04:43Z</cp:lastPrinted>
  <dcterms:created xsi:type="dcterms:W3CDTF">2014-11-12T21:47:38Z</dcterms:created>
  <dcterms:modified xsi:type="dcterms:W3CDTF">2025-03-13T14:55:03Z</dcterms:modified>
  <cp:category/>
</cp:coreProperties>
</file>