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4098" r:id="rId2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DCDFE1"/>
    <a:srgbClr val="E2ECF1"/>
    <a:srgbClr val="F1F6F8"/>
    <a:srgbClr val="DBE9F0"/>
    <a:srgbClr val="073B4C"/>
    <a:srgbClr val="335FFE"/>
    <a:srgbClr val="ECF3F6"/>
    <a:srgbClr val="B5B5B5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C9EC39-F735-4DB9-99C5-8C6532F22644}" v="6" dt="2024-11-17T14:32:01.328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9" autoAdjust="0"/>
    <p:restoredTop sz="96475" autoAdjust="0"/>
  </p:normalViewPr>
  <p:slideViewPr>
    <p:cSldViewPr snapToGrid="0" snapToObjects="1">
      <p:cViewPr varScale="1">
        <p:scale>
          <a:sx n="50" d="100"/>
          <a:sy n="50" d="100"/>
        </p:scale>
        <p:origin x="39" y="8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Gibbons" userId="1526eecd5154f4af" providerId="LiveId" clId="{E08ADDDD-F828-496F-B9BE-BA68602AC47E}"/>
    <pc:docChg chg="delSld">
      <pc:chgData name="Andrew Gibbons" userId="1526eecd5154f4af" providerId="LiveId" clId="{E08ADDDD-F828-496F-B9BE-BA68602AC47E}" dt="2024-11-17T11:10:04.920" v="18" actId="47"/>
      <pc:docMkLst>
        <pc:docMk/>
      </pc:docMkLst>
      <pc:sldChg chg="del">
        <pc:chgData name="Andrew Gibbons" userId="1526eecd5154f4af" providerId="LiveId" clId="{E08ADDDD-F828-496F-B9BE-BA68602AC47E}" dt="2024-11-17T11:09:51.274" v="0" actId="47"/>
        <pc:sldMkLst>
          <pc:docMk/>
          <pc:sldMk cId="268144066" sldId="4083"/>
        </pc:sldMkLst>
      </pc:sldChg>
      <pc:sldChg chg="del">
        <pc:chgData name="Andrew Gibbons" userId="1526eecd5154f4af" providerId="LiveId" clId="{E08ADDDD-F828-496F-B9BE-BA68602AC47E}" dt="2024-11-17T11:09:52.269" v="2" actId="47"/>
        <pc:sldMkLst>
          <pc:docMk/>
          <pc:sldMk cId="2377848613" sldId="4084"/>
        </pc:sldMkLst>
      </pc:sldChg>
      <pc:sldChg chg="del">
        <pc:chgData name="Andrew Gibbons" userId="1526eecd5154f4af" providerId="LiveId" clId="{E08ADDDD-F828-496F-B9BE-BA68602AC47E}" dt="2024-11-17T11:09:51.894" v="1" actId="47"/>
        <pc:sldMkLst>
          <pc:docMk/>
          <pc:sldMk cId="838805867" sldId="4085"/>
        </pc:sldMkLst>
      </pc:sldChg>
      <pc:sldChg chg="del">
        <pc:chgData name="Andrew Gibbons" userId="1526eecd5154f4af" providerId="LiveId" clId="{E08ADDDD-F828-496F-B9BE-BA68602AC47E}" dt="2024-11-17T11:09:52.563" v="3" actId="47"/>
        <pc:sldMkLst>
          <pc:docMk/>
          <pc:sldMk cId="4215389984" sldId="4086"/>
        </pc:sldMkLst>
      </pc:sldChg>
      <pc:sldChg chg="del">
        <pc:chgData name="Andrew Gibbons" userId="1526eecd5154f4af" providerId="LiveId" clId="{E08ADDDD-F828-496F-B9BE-BA68602AC47E}" dt="2024-11-17T11:09:52.747" v="4" actId="47"/>
        <pc:sldMkLst>
          <pc:docMk/>
          <pc:sldMk cId="2419135781" sldId="4087"/>
        </pc:sldMkLst>
      </pc:sldChg>
      <pc:sldChg chg="del">
        <pc:chgData name="Andrew Gibbons" userId="1526eecd5154f4af" providerId="LiveId" clId="{E08ADDDD-F828-496F-B9BE-BA68602AC47E}" dt="2024-11-17T11:09:52.909" v="5" actId="47"/>
        <pc:sldMkLst>
          <pc:docMk/>
          <pc:sldMk cId="1750286651" sldId="4088"/>
        </pc:sldMkLst>
      </pc:sldChg>
      <pc:sldChg chg="del">
        <pc:chgData name="Andrew Gibbons" userId="1526eecd5154f4af" providerId="LiveId" clId="{E08ADDDD-F828-496F-B9BE-BA68602AC47E}" dt="2024-11-17T11:09:53.082" v="6" actId="47"/>
        <pc:sldMkLst>
          <pc:docMk/>
          <pc:sldMk cId="2941351427" sldId="4089"/>
        </pc:sldMkLst>
      </pc:sldChg>
      <pc:sldChg chg="del">
        <pc:chgData name="Andrew Gibbons" userId="1526eecd5154f4af" providerId="LiveId" clId="{E08ADDDD-F828-496F-B9BE-BA68602AC47E}" dt="2024-11-17T11:09:53.333" v="7" actId="47"/>
        <pc:sldMkLst>
          <pc:docMk/>
          <pc:sldMk cId="3463546376" sldId="4090"/>
        </pc:sldMkLst>
      </pc:sldChg>
      <pc:sldChg chg="del">
        <pc:chgData name="Andrew Gibbons" userId="1526eecd5154f4af" providerId="LiveId" clId="{E08ADDDD-F828-496F-B9BE-BA68602AC47E}" dt="2024-11-17T11:09:53.648" v="8" actId="47"/>
        <pc:sldMkLst>
          <pc:docMk/>
          <pc:sldMk cId="2092437347" sldId="4091"/>
        </pc:sldMkLst>
      </pc:sldChg>
      <pc:sldChg chg="del">
        <pc:chgData name="Andrew Gibbons" userId="1526eecd5154f4af" providerId="LiveId" clId="{E08ADDDD-F828-496F-B9BE-BA68602AC47E}" dt="2024-11-17T11:09:53.821" v="9" actId="47"/>
        <pc:sldMkLst>
          <pc:docMk/>
          <pc:sldMk cId="2456882340" sldId="4093"/>
        </pc:sldMkLst>
      </pc:sldChg>
      <pc:sldChg chg="del">
        <pc:chgData name="Andrew Gibbons" userId="1526eecd5154f4af" providerId="LiveId" clId="{E08ADDDD-F828-496F-B9BE-BA68602AC47E}" dt="2024-11-17T11:09:54.009" v="10" actId="47"/>
        <pc:sldMkLst>
          <pc:docMk/>
          <pc:sldMk cId="140662210" sldId="4095"/>
        </pc:sldMkLst>
      </pc:sldChg>
      <pc:sldChg chg="del">
        <pc:chgData name="Andrew Gibbons" userId="1526eecd5154f4af" providerId="LiveId" clId="{E08ADDDD-F828-496F-B9BE-BA68602AC47E}" dt="2024-11-17T11:09:54.812" v="11" actId="47"/>
        <pc:sldMkLst>
          <pc:docMk/>
          <pc:sldMk cId="1100701822" sldId="4096"/>
        </pc:sldMkLst>
      </pc:sldChg>
      <pc:sldChg chg="del">
        <pc:chgData name="Andrew Gibbons" userId="1526eecd5154f4af" providerId="LiveId" clId="{E08ADDDD-F828-496F-B9BE-BA68602AC47E}" dt="2024-11-17T11:09:57.389" v="13" actId="47"/>
        <pc:sldMkLst>
          <pc:docMk/>
          <pc:sldMk cId="3174919586" sldId="4097"/>
        </pc:sldMkLst>
      </pc:sldChg>
      <pc:sldChg chg="del">
        <pc:chgData name="Andrew Gibbons" userId="1526eecd5154f4af" providerId="LiveId" clId="{E08ADDDD-F828-496F-B9BE-BA68602AC47E}" dt="2024-11-17T11:10:00.519" v="14" actId="47"/>
        <pc:sldMkLst>
          <pc:docMk/>
          <pc:sldMk cId="1017890521" sldId="4099"/>
        </pc:sldMkLst>
      </pc:sldChg>
      <pc:sldChg chg="del">
        <pc:chgData name="Andrew Gibbons" userId="1526eecd5154f4af" providerId="LiveId" clId="{E08ADDDD-F828-496F-B9BE-BA68602AC47E}" dt="2024-11-17T11:10:01.212" v="15" actId="47"/>
        <pc:sldMkLst>
          <pc:docMk/>
          <pc:sldMk cId="3267927103" sldId="4101"/>
        </pc:sldMkLst>
      </pc:sldChg>
      <pc:sldChg chg="del">
        <pc:chgData name="Andrew Gibbons" userId="1526eecd5154f4af" providerId="LiveId" clId="{E08ADDDD-F828-496F-B9BE-BA68602AC47E}" dt="2024-11-17T11:09:55.440" v="12" actId="47"/>
        <pc:sldMkLst>
          <pc:docMk/>
          <pc:sldMk cId="1889048136" sldId="4103"/>
        </pc:sldMkLst>
      </pc:sldChg>
      <pc:sldChg chg="del">
        <pc:chgData name="Andrew Gibbons" userId="1526eecd5154f4af" providerId="LiveId" clId="{E08ADDDD-F828-496F-B9BE-BA68602AC47E}" dt="2024-11-17T11:10:01.840" v="16" actId="47"/>
        <pc:sldMkLst>
          <pc:docMk/>
          <pc:sldMk cId="1017066790" sldId="4106"/>
        </pc:sldMkLst>
      </pc:sldChg>
      <pc:sldChg chg="del">
        <pc:chgData name="Andrew Gibbons" userId="1526eecd5154f4af" providerId="LiveId" clId="{E08ADDDD-F828-496F-B9BE-BA68602AC47E}" dt="2024-11-17T11:10:02.500" v="17" actId="47"/>
        <pc:sldMkLst>
          <pc:docMk/>
          <pc:sldMk cId="2780948687" sldId="4107"/>
        </pc:sldMkLst>
      </pc:sldChg>
      <pc:sldChg chg="del">
        <pc:chgData name="Andrew Gibbons" userId="1526eecd5154f4af" providerId="LiveId" clId="{E08ADDDD-F828-496F-B9BE-BA68602AC47E}" dt="2024-11-17T11:10:04.920" v="18" actId="47"/>
        <pc:sldMkLst>
          <pc:docMk/>
          <pc:sldMk cId="3021250703" sldId="4108"/>
        </pc:sldMkLst>
      </pc:sldChg>
    </pc:docChg>
  </pc:docChgLst>
  <pc:docChgLst>
    <pc:chgData name="Andrew Gibbons" userId="1526eecd5154f4af" providerId="LiveId" clId="{61C9EC39-F735-4DB9-99C5-8C6532F22644}"/>
    <pc:docChg chg="custSel modSld">
      <pc:chgData name="Andrew Gibbons" userId="1526eecd5154f4af" providerId="LiveId" clId="{61C9EC39-F735-4DB9-99C5-8C6532F22644}" dt="2024-11-17T14:32:01.328" v="1189"/>
      <pc:docMkLst>
        <pc:docMk/>
      </pc:docMkLst>
      <pc:sldChg chg="addSp delSp modSp mod modTransition modAnim">
        <pc:chgData name="Andrew Gibbons" userId="1526eecd5154f4af" providerId="LiveId" clId="{61C9EC39-F735-4DB9-99C5-8C6532F22644}" dt="2024-11-17T14:32:01.328" v="1189"/>
        <pc:sldMkLst>
          <pc:docMk/>
          <pc:sldMk cId="2694184302" sldId="4098"/>
        </pc:sldMkLst>
        <pc:spChg chg="mod">
          <ac:chgData name="Andrew Gibbons" userId="1526eecd5154f4af" providerId="LiveId" clId="{61C9EC39-F735-4DB9-99C5-8C6532F22644}" dt="2024-11-17T11:14:56.899" v="317" actId="255"/>
          <ac:spMkLst>
            <pc:docMk/>
            <pc:sldMk cId="2694184302" sldId="4098"/>
            <ac:spMk id="546" creationId="{28338CDA-A3DF-4D00-984C-CED800CBF0F6}"/>
          </ac:spMkLst>
        </pc:spChg>
        <pc:spChg chg="mod">
          <ac:chgData name="Andrew Gibbons" userId="1526eecd5154f4af" providerId="LiveId" clId="{61C9EC39-F735-4DB9-99C5-8C6532F22644}" dt="2024-11-17T11:14:26.488" v="315" actId="20577"/>
          <ac:spMkLst>
            <pc:docMk/>
            <pc:sldMk cId="2694184302" sldId="4098"/>
            <ac:spMk id="547" creationId="{DE48569A-8F34-4959-8C05-0AEECDB68F12}"/>
          </ac:spMkLst>
        </pc:spChg>
        <pc:spChg chg="mod">
          <ac:chgData name="Andrew Gibbons" userId="1526eecd5154f4af" providerId="LiveId" clId="{61C9EC39-F735-4DB9-99C5-8C6532F22644}" dt="2024-11-17T11:11:49.449" v="46" actId="20577"/>
          <ac:spMkLst>
            <pc:docMk/>
            <pc:sldMk cId="2694184302" sldId="4098"/>
            <ac:spMk id="548" creationId="{4F379416-49F1-4195-925D-F46FA004DBD3}"/>
          </ac:spMkLst>
        </pc:spChg>
        <pc:spChg chg="mod">
          <ac:chgData name="Andrew Gibbons" userId="1526eecd5154f4af" providerId="LiveId" clId="{61C9EC39-F735-4DB9-99C5-8C6532F22644}" dt="2024-11-17T12:03:25.436" v="547" actId="6549"/>
          <ac:spMkLst>
            <pc:docMk/>
            <pc:sldMk cId="2694184302" sldId="4098"/>
            <ac:spMk id="549" creationId="{1F425AE5-0D3C-4C55-B240-D5FFB32590D6}"/>
          </ac:spMkLst>
        </pc:spChg>
        <pc:spChg chg="mod">
          <ac:chgData name="Andrew Gibbons" userId="1526eecd5154f4af" providerId="LiveId" clId="{61C9EC39-F735-4DB9-99C5-8C6532F22644}" dt="2024-11-17T11:12:15.595" v="82" actId="20577"/>
          <ac:spMkLst>
            <pc:docMk/>
            <pc:sldMk cId="2694184302" sldId="4098"/>
            <ac:spMk id="550" creationId="{9189B509-E260-4FE6-A77D-4FD7FACAD079}"/>
          </ac:spMkLst>
        </pc:spChg>
        <pc:spChg chg="mod">
          <ac:chgData name="Andrew Gibbons" userId="1526eecd5154f4af" providerId="LiveId" clId="{61C9EC39-F735-4DB9-99C5-8C6532F22644}" dt="2024-11-17T12:10:35.078" v="1184" actId="20577"/>
          <ac:spMkLst>
            <pc:docMk/>
            <pc:sldMk cId="2694184302" sldId="4098"/>
            <ac:spMk id="551" creationId="{3D1E9607-D739-4798-909A-5BC19686FB30}"/>
          </ac:spMkLst>
        </pc:spChg>
        <pc:spChg chg="mod">
          <ac:chgData name="Andrew Gibbons" userId="1526eecd5154f4af" providerId="LiveId" clId="{61C9EC39-F735-4DB9-99C5-8C6532F22644}" dt="2024-11-17T11:12:51.551" v="116" actId="20577"/>
          <ac:spMkLst>
            <pc:docMk/>
            <pc:sldMk cId="2694184302" sldId="4098"/>
            <ac:spMk id="552" creationId="{40C2BEB4-B739-4984-8AEA-39852AE94017}"/>
          </ac:spMkLst>
        </pc:spChg>
        <pc:spChg chg="mod">
          <ac:chgData name="Andrew Gibbons" userId="1526eecd5154f4af" providerId="LiveId" clId="{61C9EC39-F735-4DB9-99C5-8C6532F22644}" dt="2024-11-17T12:09:50.788" v="1177" actId="20577"/>
          <ac:spMkLst>
            <pc:docMk/>
            <pc:sldMk cId="2694184302" sldId="4098"/>
            <ac:spMk id="553" creationId="{E7111050-689C-4536-A938-8C3C6090A9FC}"/>
          </ac:spMkLst>
        </pc:spChg>
        <pc:spChg chg="mod">
          <ac:chgData name="Andrew Gibbons" userId="1526eecd5154f4af" providerId="LiveId" clId="{61C9EC39-F735-4DB9-99C5-8C6532F22644}" dt="2024-11-17T11:11:33.351" v="17" actId="20577"/>
          <ac:spMkLst>
            <pc:docMk/>
            <pc:sldMk cId="2694184302" sldId="4098"/>
            <ac:spMk id="554" creationId="{E308F877-9CF8-400A-B4CA-1A197666B66A}"/>
          </ac:spMkLst>
        </pc:spChg>
        <pc:spChg chg="mod">
          <ac:chgData name="Andrew Gibbons" userId="1526eecd5154f4af" providerId="LiveId" clId="{61C9EC39-F735-4DB9-99C5-8C6532F22644}" dt="2024-11-17T12:02:49.223" v="427" actId="6549"/>
          <ac:spMkLst>
            <pc:docMk/>
            <pc:sldMk cId="2694184302" sldId="4098"/>
            <ac:spMk id="555" creationId="{14ACD725-F6AB-4818-B2FB-2F93FEC503DB}"/>
          </ac:spMkLst>
        </pc:spChg>
        <pc:spChg chg="mod">
          <ac:chgData name="Andrew Gibbons" userId="1526eecd5154f4af" providerId="LiveId" clId="{61C9EC39-F735-4DB9-99C5-8C6532F22644}" dt="2024-11-17T11:12:02.016" v="65" actId="20577"/>
          <ac:spMkLst>
            <pc:docMk/>
            <pc:sldMk cId="2694184302" sldId="4098"/>
            <ac:spMk id="556" creationId="{903C7932-08D5-4BEA-BAAE-3FCBAE51C7E8}"/>
          </ac:spMkLst>
        </pc:spChg>
        <pc:spChg chg="mod">
          <ac:chgData name="Andrew Gibbons" userId="1526eecd5154f4af" providerId="LiveId" clId="{61C9EC39-F735-4DB9-99C5-8C6532F22644}" dt="2024-11-17T12:06:32.704" v="761" actId="14100"/>
          <ac:spMkLst>
            <pc:docMk/>
            <pc:sldMk cId="2694184302" sldId="4098"/>
            <ac:spMk id="557" creationId="{AFC849AF-5DBC-400E-8DE2-9A6FF2666316}"/>
          </ac:spMkLst>
        </pc:spChg>
        <pc:spChg chg="mod">
          <ac:chgData name="Andrew Gibbons" userId="1526eecd5154f4af" providerId="LiveId" clId="{61C9EC39-F735-4DB9-99C5-8C6532F22644}" dt="2024-11-17T11:12:35.548" v="99" actId="20577"/>
          <ac:spMkLst>
            <pc:docMk/>
            <pc:sldMk cId="2694184302" sldId="4098"/>
            <ac:spMk id="558" creationId="{4E0F6D97-3AC2-4701-8690-863FCD69ACAF}"/>
          </ac:spMkLst>
        </pc:spChg>
        <pc:spChg chg="mod">
          <ac:chgData name="Andrew Gibbons" userId="1526eecd5154f4af" providerId="LiveId" clId="{61C9EC39-F735-4DB9-99C5-8C6532F22644}" dt="2024-11-17T12:08:54.290" v="1039" actId="14100"/>
          <ac:spMkLst>
            <pc:docMk/>
            <pc:sldMk cId="2694184302" sldId="4098"/>
            <ac:spMk id="559" creationId="{03276D4E-DE8A-491F-B2D2-D3A3EEA280E1}"/>
          </ac:spMkLst>
        </pc:spChg>
        <pc:picChg chg="add del mod">
          <ac:chgData name="Andrew Gibbons" userId="1526eecd5154f4af" providerId="LiveId" clId="{61C9EC39-F735-4DB9-99C5-8C6532F22644}" dt="2024-11-17T14:23:43.206" v="1186"/>
          <ac:picMkLst>
            <pc:docMk/>
            <pc:sldMk cId="2694184302" sldId="4098"/>
            <ac:picMk id="10" creationId="{FA17DEAF-ECE4-DB57-8E5E-4DA639A49AC6}"/>
          </ac:picMkLst>
        </pc:picChg>
        <pc:picChg chg="add del mod">
          <ac:chgData name="Andrew Gibbons" userId="1526eecd5154f4af" providerId="LiveId" clId="{61C9EC39-F735-4DB9-99C5-8C6532F22644}" dt="2024-11-17T14:24:40.338" v="1188"/>
          <ac:picMkLst>
            <pc:docMk/>
            <pc:sldMk cId="2694184302" sldId="4098"/>
            <ac:picMk id="16" creationId="{1CB32C0A-06FC-F130-6D97-03E00933A1F9}"/>
          </ac:picMkLst>
        </pc:picChg>
        <pc:picChg chg="add mod">
          <ac:chgData name="Andrew Gibbons" userId="1526eecd5154f4af" providerId="LiveId" clId="{61C9EC39-F735-4DB9-99C5-8C6532F22644}" dt="2024-11-17T14:32:01.328" v="1189"/>
          <ac:picMkLst>
            <pc:docMk/>
            <pc:sldMk cId="2694184302" sldId="4098"/>
            <ac:picMk id="21" creationId="{8CC713FC-228E-CCA3-D86E-7AAB07E3CA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EFC10EE1-B198-C942-8235-326C972CBB30}" type="datetimeFigureOut">
              <a:rPr lang="en-US" smtClean="0"/>
              <a:pPr/>
              <a:t>11/17/2024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5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</p:sldLayoutIdLst>
  <p:hf hdr="0" ftr="0" dt="0"/>
  <p:txStyles>
    <p:titleStyle>
      <a:lvl1pPr algn="ctr" defTabSz="1828434" rtl="0" eaLnBrk="1" latinLnBrk="0" hangingPunct="1">
        <a:lnSpc>
          <a:spcPct val="90000"/>
        </a:lnSpc>
        <a:spcBef>
          <a:spcPct val="0"/>
        </a:spcBef>
        <a:buNone/>
        <a:defRPr lang="en-US" sz="8000" b="0" i="0" kern="1200" spc="-100" baseline="0">
          <a:solidFill>
            <a:schemeClr val="tx2"/>
          </a:solidFill>
          <a:latin typeface="Poppins" pitchFamily="2" charset="77"/>
          <a:ea typeface="Open Sans Light" panose="020B0306030504020204" pitchFamily="34" charset="0"/>
          <a:cs typeface="Poppins Light" pitchFamily="2" charset="77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400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Open Sans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Open Sans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Open Sans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Open Sans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-30" baseline="0" dirty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Open Sans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41248D-5CBD-9A44-AC6E-7A646AB12A77}"/>
              </a:ext>
            </a:extLst>
          </p:cNvPr>
          <p:cNvGrpSpPr/>
          <p:nvPr/>
        </p:nvGrpSpPr>
        <p:grpSpPr>
          <a:xfrm>
            <a:off x="10865797" y="3286316"/>
            <a:ext cx="1766536" cy="2038115"/>
            <a:chOff x="10865797" y="3286316"/>
            <a:chExt cx="1766536" cy="2038115"/>
          </a:xfrm>
        </p:grpSpPr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954A31CA-5B43-473A-AB85-3933F425FF76}"/>
                </a:ext>
              </a:extLst>
            </p:cNvPr>
            <p:cNvSpPr/>
            <p:nvPr/>
          </p:nvSpPr>
          <p:spPr>
            <a:xfrm>
              <a:off x="10865797" y="3286316"/>
              <a:ext cx="1766533" cy="20381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9" h="1637">
                  <a:moveTo>
                    <a:pt x="708" y="0"/>
                  </a:moveTo>
                  <a:lnTo>
                    <a:pt x="2" y="410"/>
                  </a:lnTo>
                  <a:lnTo>
                    <a:pt x="0" y="1227"/>
                  </a:lnTo>
                  <a:lnTo>
                    <a:pt x="710" y="1637"/>
                  </a:lnTo>
                  <a:lnTo>
                    <a:pt x="1416" y="1227"/>
                  </a:lnTo>
                  <a:lnTo>
                    <a:pt x="1419" y="410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BC426605-CD94-4359-9874-EF2939CF0403}"/>
                </a:ext>
              </a:extLst>
            </p:cNvPr>
            <p:cNvSpPr/>
            <p:nvPr/>
          </p:nvSpPr>
          <p:spPr>
            <a:xfrm>
              <a:off x="11750312" y="3797090"/>
              <a:ext cx="882021" cy="15273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1227">
                  <a:moveTo>
                    <a:pt x="709" y="0"/>
                  </a:moveTo>
                  <a:lnTo>
                    <a:pt x="706" y="817"/>
                  </a:lnTo>
                  <a:lnTo>
                    <a:pt x="0" y="1227"/>
                  </a:lnTo>
                  <a:lnTo>
                    <a:pt x="3" y="41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D16788B1-FECE-4B84-B5F7-B0879C8DC10E}"/>
                </a:ext>
              </a:extLst>
            </p:cNvPr>
            <p:cNvSpPr/>
            <p:nvPr/>
          </p:nvSpPr>
          <p:spPr>
            <a:xfrm>
              <a:off x="10865797" y="3797090"/>
              <a:ext cx="887004" cy="15273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3" h="1227">
                  <a:moveTo>
                    <a:pt x="713" y="410"/>
                  </a:moveTo>
                  <a:lnTo>
                    <a:pt x="710" y="1227"/>
                  </a:lnTo>
                  <a:lnTo>
                    <a:pt x="0" y="8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21143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6533D9-1961-4C48-B70D-E81397E33B41}"/>
              </a:ext>
            </a:extLst>
          </p:cNvPr>
          <p:cNvGrpSpPr/>
          <p:nvPr/>
        </p:nvGrpSpPr>
        <p:grpSpPr>
          <a:xfrm>
            <a:off x="10865797" y="6342242"/>
            <a:ext cx="1766536" cy="2036869"/>
            <a:chOff x="10865797" y="6342242"/>
            <a:chExt cx="1766536" cy="2036869"/>
          </a:xfrm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9A3A29A5-C66B-4241-BD88-E44934671602}"/>
                </a:ext>
              </a:extLst>
            </p:cNvPr>
            <p:cNvSpPr/>
            <p:nvPr/>
          </p:nvSpPr>
          <p:spPr>
            <a:xfrm>
              <a:off x="10865797" y="6342242"/>
              <a:ext cx="1766533" cy="20368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9" h="1636">
                  <a:moveTo>
                    <a:pt x="708" y="0"/>
                  </a:moveTo>
                  <a:lnTo>
                    <a:pt x="2" y="410"/>
                  </a:lnTo>
                  <a:lnTo>
                    <a:pt x="0" y="1226"/>
                  </a:lnTo>
                  <a:lnTo>
                    <a:pt x="710" y="1636"/>
                  </a:lnTo>
                  <a:lnTo>
                    <a:pt x="1416" y="1226"/>
                  </a:lnTo>
                  <a:lnTo>
                    <a:pt x="1419" y="410"/>
                  </a:ln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5A1C0051-EE00-4212-9DC9-864880DF9D8F}"/>
                </a:ext>
              </a:extLst>
            </p:cNvPr>
            <p:cNvSpPr/>
            <p:nvPr/>
          </p:nvSpPr>
          <p:spPr>
            <a:xfrm>
              <a:off x="11750312" y="6853017"/>
              <a:ext cx="882021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1226">
                  <a:moveTo>
                    <a:pt x="709" y="0"/>
                  </a:moveTo>
                  <a:lnTo>
                    <a:pt x="706" y="816"/>
                  </a:lnTo>
                  <a:lnTo>
                    <a:pt x="0" y="1226"/>
                  </a:lnTo>
                  <a:lnTo>
                    <a:pt x="3" y="41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6ED6D9DE-B461-49B7-9EA1-A77CED49BCE2}"/>
                </a:ext>
              </a:extLst>
            </p:cNvPr>
            <p:cNvSpPr/>
            <p:nvPr/>
          </p:nvSpPr>
          <p:spPr>
            <a:xfrm>
              <a:off x="10865797" y="6853017"/>
              <a:ext cx="887004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3" h="1226">
                  <a:moveTo>
                    <a:pt x="713" y="410"/>
                  </a:moveTo>
                  <a:lnTo>
                    <a:pt x="710" y="1226"/>
                  </a:lnTo>
                  <a:lnTo>
                    <a:pt x="0" y="8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21143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25448F-3E57-2742-8E85-C143F1FD2C34}"/>
              </a:ext>
            </a:extLst>
          </p:cNvPr>
          <p:cNvGrpSpPr/>
          <p:nvPr/>
        </p:nvGrpSpPr>
        <p:grpSpPr>
          <a:xfrm>
            <a:off x="10865797" y="9395677"/>
            <a:ext cx="1766536" cy="2038115"/>
            <a:chOff x="10865797" y="9395677"/>
            <a:chExt cx="1766536" cy="2038115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A349E63F-5A50-43D7-8F09-ADEA98364C32}"/>
                </a:ext>
              </a:extLst>
            </p:cNvPr>
            <p:cNvSpPr/>
            <p:nvPr/>
          </p:nvSpPr>
          <p:spPr>
            <a:xfrm>
              <a:off x="10865797" y="9395677"/>
              <a:ext cx="1766533" cy="20381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9" h="1637">
                  <a:moveTo>
                    <a:pt x="708" y="0"/>
                  </a:moveTo>
                  <a:lnTo>
                    <a:pt x="2" y="410"/>
                  </a:lnTo>
                  <a:lnTo>
                    <a:pt x="0" y="1227"/>
                  </a:lnTo>
                  <a:lnTo>
                    <a:pt x="710" y="1637"/>
                  </a:lnTo>
                  <a:lnTo>
                    <a:pt x="1416" y="1227"/>
                  </a:lnTo>
                  <a:lnTo>
                    <a:pt x="1419" y="41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323E28EE-CFD5-424D-A054-3292872645E1}"/>
                </a:ext>
              </a:extLst>
            </p:cNvPr>
            <p:cNvSpPr/>
            <p:nvPr/>
          </p:nvSpPr>
          <p:spPr>
            <a:xfrm>
              <a:off x="11750312" y="9906452"/>
              <a:ext cx="882021" cy="15273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1227">
                  <a:moveTo>
                    <a:pt x="709" y="0"/>
                  </a:moveTo>
                  <a:lnTo>
                    <a:pt x="706" y="817"/>
                  </a:lnTo>
                  <a:lnTo>
                    <a:pt x="0" y="1227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9C6289D2-4E42-4C76-AF6E-E5071A4B819F}"/>
                </a:ext>
              </a:extLst>
            </p:cNvPr>
            <p:cNvSpPr/>
            <p:nvPr/>
          </p:nvSpPr>
          <p:spPr>
            <a:xfrm>
              <a:off x="10865797" y="9906452"/>
              <a:ext cx="887004" cy="15273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3" h="1227">
                  <a:moveTo>
                    <a:pt x="713" y="411"/>
                  </a:moveTo>
                  <a:lnTo>
                    <a:pt x="710" y="1227"/>
                  </a:lnTo>
                  <a:lnTo>
                    <a:pt x="0" y="8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21143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CADC95-11A2-1C4E-B321-25C2ADFE7159}"/>
              </a:ext>
            </a:extLst>
          </p:cNvPr>
          <p:cNvGrpSpPr/>
          <p:nvPr/>
        </p:nvGrpSpPr>
        <p:grpSpPr>
          <a:xfrm>
            <a:off x="11747817" y="7868337"/>
            <a:ext cx="1765283" cy="2036869"/>
            <a:chOff x="11747817" y="7868337"/>
            <a:chExt cx="1765283" cy="2036869"/>
          </a:xfrm>
        </p:grpSpPr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903BC8BD-2569-48EB-802F-65AF51D7B5F5}"/>
                </a:ext>
              </a:extLst>
            </p:cNvPr>
            <p:cNvSpPr/>
            <p:nvPr/>
          </p:nvSpPr>
          <p:spPr>
            <a:xfrm>
              <a:off x="11747817" y="7868337"/>
              <a:ext cx="1765283" cy="20368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8" h="1636">
                  <a:moveTo>
                    <a:pt x="708" y="0"/>
                  </a:moveTo>
                  <a:lnTo>
                    <a:pt x="2" y="410"/>
                  </a:lnTo>
                  <a:lnTo>
                    <a:pt x="0" y="1226"/>
                  </a:lnTo>
                  <a:lnTo>
                    <a:pt x="711" y="1636"/>
                  </a:lnTo>
                  <a:lnTo>
                    <a:pt x="1416" y="1226"/>
                  </a:lnTo>
                  <a:lnTo>
                    <a:pt x="1418" y="410"/>
                  </a:lnTo>
                  <a:close/>
                </a:path>
              </a:pathLst>
            </a:custGeom>
            <a:solidFill>
              <a:schemeClr val="accent4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63B03BF2-2100-4718-965C-D0B54ACA5EA9}"/>
                </a:ext>
              </a:extLst>
            </p:cNvPr>
            <p:cNvSpPr/>
            <p:nvPr/>
          </p:nvSpPr>
          <p:spPr>
            <a:xfrm>
              <a:off x="12632330" y="8379112"/>
              <a:ext cx="879529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7" h="1226">
                  <a:moveTo>
                    <a:pt x="707" y="0"/>
                  </a:moveTo>
                  <a:lnTo>
                    <a:pt x="705" y="816"/>
                  </a:lnTo>
                  <a:lnTo>
                    <a:pt x="0" y="1226"/>
                  </a:lnTo>
                  <a:lnTo>
                    <a:pt x="1" y="41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D092E2DD-E87C-4F20-A62C-DB6ED322C4B5}"/>
                </a:ext>
              </a:extLst>
            </p:cNvPr>
            <p:cNvSpPr/>
            <p:nvPr/>
          </p:nvSpPr>
          <p:spPr>
            <a:xfrm>
              <a:off x="11747817" y="8379112"/>
              <a:ext cx="885758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2" h="1226">
                  <a:moveTo>
                    <a:pt x="712" y="410"/>
                  </a:moveTo>
                  <a:lnTo>
                    <a:pt x="711" y="1226"/>
                  </a:lnTo>
                  <a:lnTo>
                    <a:pt x="0" y="8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21143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74F9B-B429-DF4D-8562-87048D520153}"/>
              </a:ext>
            </a:extLst>
          </p:cNvPr>
          <p:cNvGrpSpPr/>
          <p:nvPr/>
        </p:nvGrpSpPr>
        <p:grpSpPr>
          <a:xfrm>
            <a:off x="11747817" y="10924264"/>
            <a:ext cx="1765283" cy="2036869"/>
            <a:chOff x="11747817" y="10924264"/>
            <a:chExt cx="1765283" cy="2036869"/>
          </a:xfrm>
        </p:grpSpPr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B331299D-7736-484A-A5B6-6657AADC005D}"/>
                </a:ext>
              </a:extLst>
            </p:cNvPr>
            <p:cNvSpPr/>
            <p:nvPr/>
          </p:nvSpPr>
          <p:spPr>
            <a:xfrm>
              <a:off x="11747817" y="10924264"/>
              <a:ext cx="1765283" cy="20368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8" h="1636">
                  <a:moveTo>
                    <a:pt x="708" y="0"/>
                  </a:moveTo>
                  <a:lnTo>
                    <a:pt x="2" y="410"/>
                  </a:lnTo>
                  <a:lnTo>
                    <a:pt x="0" y="1226"/>
                  </a:lnTo>
                  <a:lnTo>
                    <a:pt x="711" y="1636"/>
                  </a:lnTo>
                  <a:lnTo>
                    <a:pt x="1416" y="1226"/>
                  </a:lnTo>
                  <a:lnTo>
                    <a:pt x="1418" y="410"/>
                  </a:lnTo>
                  <a:close/>
                </a:path>
              </a:pathLst>
            </a:custGeom>
            <a:solidFill>
              <a:schemeClr val="accent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15F5436B-A91C-424F-8641-B2A1D9E7C69A}"/>
                </a:ext>
              </a:extLst>
            </p:cNvPr>
            <p:cNvSpPr/>
            <p:nvPr/>
          </p:nvSpPr>
          <p:spPr>
            <a:xfrm>
              <a:off x="12632330" y="11435038"/>
              <a:ext cx="879529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7" h="1226">
                  <a:moveTo>
                    <a:pt x="707" y="0"/>
                  </a:moveTo>
                  <a:lnTo>
                    <a:pt x="705" y="816"/>
                  </a:lnTo>
                  <a:lnTo>
                    <a:pt x="0" y="1226"/>
                  </a:lnTo>
                  <a:lnTo>
                    <a:pt x="1" y="41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AFD87861-97D4-4602-931B-863A5951CE83}"/>
                </a:ext>
              </a:extLst>
            </p:cNvPr>
            <p:cNvSpPr/>
            <p:nvPr/>
          </p:nvSpPr>
          <p:spPr>
            <a:xfrm>
              <a:off x="11747817" y="11435038"/>
              <a:ext cx="885758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2" h="1226">
                  <a:moveTo>
                    <a:pt x="712" y="410"/>
                  </a:moveTo>
                  <a:lnTo>
                    <a:pt x="711" y="1226"/>
                  </a:lnTo>
                  <a:lnTo>
                    <a:pt x="0" y="8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21143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45" name="Freeform: Shape 544">
            <a:extLst>
              <a:ext uri="{FF2B5EF4-FFF2-40B4-BE49-F238E27FC236}">
                <a16:creationId xmlns:a16="http://schemas.microsoft.com/office/drawing/2014/main" id="{4367A005-181E-4A80-9EAB-5818861A3CF1}"/>
              </a:ext>
            </a:extLst>
          </p:cNvPr>
          <p:cNvSpPr/>
          <p:nvPr/>
        </p:nvSpPr>
        <p:spPr>
          <a:xfrm>
            <a:off x="8460176" y="3559144"/>
            <a:ext cx="1896095" cy="1497441"/>
          </a:xfrm>
          <a:custGeom>
            <a:avLst/>
            <a:gdLst>
              <a:gd name="connsiteX0" fmla="*/ 749343 w 1896095"/>
              <a:gd name="connsiteY0" fmla="*/ 0 h 1497441"/>
              <a:gd name="connsiteX1" fmla="*/ 1438666 w 1896095"/>
              <a:gd name="connsiteY1" fmla="*/ 456864 h 1497441"/>
              <a:gd name="connsiteX2" fmla="*/ 1472094 w 1896095"/>
              <a:gd name="connsiteY2" fmla="*/ 564584 h 1497441"/>
              <a:gd name="connsiteX3" fmla="*/ 1896095 w 1896095"/>
              <a:gd name="connsiteY3" fmla="*/ 748100 h 1497441"/>
              <a:gd name="connsiteX4" fmla="*/ 1471874 w 1896095"/>
              <a:gd name="connsiteY4" fmla="*/ 932805 h 1497441"/>
              <a:gd name="connsiteX5" fmla="*/ 1438666 w 1896095"/>
              <a:gd name="connsiteY5" fmla="*/ 1040052 h 1497441"/>
              <a:gd name="connsiteX6" fmla="*/ 749343 w 1896095"/>
              <a:gd name="connsiteY6" fmla="*/ 1497441 h 1497441"/>
              <a:gd name="connsiteX7" fmla="*/ 0 w 1896095"/>
              <a:gd name="connsiteY7" fmla="*/ 748098 h 1497441"/>
              <a:gd name="connsiteX8" fmla="*/ 749343 w 1896095"/>
              <a:gd name="connsiteY8" fmla="*/ 0 h 149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6095" h="1497441">
                <a:moveTo>
                  <a:pt x="749343" y="0"/>
                </a:moveTo>
                <a:cubicBezTo>
                  <a:pt x="1059287" y="0"/>
                  <a:pt x="1325121" y="188347"/>
                  <a:pt x="1438666" y="456864"/>
                </a:cubicBezTo>
                <a:lnTo>
                  <a:pt x="1472094" y="564584"/>
                </a:lnTo>
                <a:lnTo>
                  <a:pt x="1896095" y="748100"/>
                </a:lnTo>
                <a:lnTo>
                  <a:pt x="1471874" y="932805"/>
                </a:lnTo>
                <a:lnTo>
                  <a:pt x="1438666" y="1040052"/>
                </a:lnTo>
                <a:cubicBezTo>
                  <a:pt x="1325121" y="1309094"/>
                  <a:pt x="1059287" y="1497441"/>
                  <a:pt x="749343" y="1497441"/>
                </a:cubicBezTo>
                <a:cubicBezTo>
                  <a:pt x="334839" y="1497441"/>
                  <a:pt x="0" y="1162602"/>
                  <a:pt x="0" y="748098"/>
                </a:cubicBezTo>
                <a:cubicBezTo>
                  <a:pt x="0" y="334839"/>
                  <a:pt x="334839" y="0"/>
                  <a:pt x="749343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33" name="Freeform: Shape 532">
            <a:extLst>
              <a:ext uri="{FF2B5EF4-FFF2-40B4-BE49-F238E27FC236}">
                <a16:creationId xmlns:a16="http://schemas.microsoft.com/office/drawing/2014/main" id="{16E3C882-B3C1-4B67-A410-BE5E95D16651}"/>
              </a:ext>
            </a:extLst>
          </p:cNvPr>
          <p:cNvSpPr/>
          <p:nvPr/>
        </p:nvSpPr>
        <p:spPr>
          <a:xfrm>
            <a:off x="8460176" y="6613825"/>
            <a:ext cx="1896095" cy="149868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3" h="1204">
                <a:moveTo>
                  <a:pt x="1523" y="602"/>
                </a:moveTo>
                <a:lnTo>
                  <a:pt x="1186" y="455"/>
                </a:lnTo>
                <a:cubicBezTo>
                  <a:pt x="1120" y="194"/>
                  <a:pt x="883" y="0"/>
                  <a:pt x="602" y="0"/>
                </a:cubicBezTo>
                <a:cubicBezTo>
                  <a:pt x="269" y="0"/>
                  <a:pt x="0" y="270"/>
                  <a:pt x="0" y="602"/>
                </a:cubicBezTo>
                <a:cubicBezTo>
                  <a:pt x="0" y="935"/>
                  <a:pt x="269" y="1204"/>
                  <a:pt x="602" y="1204"/>
                </a:cubicBezTo>
                <a:cubicBezTo>
                  <a:pt x="883" y="1204"/>
                  <a:pt x="1120" y="1010"/>
                  <a:pt x="1186" y="749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35" name="Freeform: Shape 534">
            <a:extLst>
              <a:ext uri="{FF2B5EF4-FFF2-40B4-BE49-F238E27FC236}">
                <a16:creationId xmlns:a16="http://schemas.microsoft.com/office/drawing/2014/main" id="{0A02ED9E-AEF9-4911-9CA0-0BCDA4B65691}"/>
              </a:ext>
            </a:extLst>
          </p:cNvPr>
          <p:cNvSpPr/>
          <p:nvPr/>
        </p:nvSpPr>
        <p:spPr>
          <a:xfrm>
            <a:off x="8460176" y="9667257"/>
            <a:ext cx="1896095" cy="149993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3" h="1205">
                <a:moveTo>
                  <a:pt x="1523" y="603"/>
                </a:moveTo>
                <a:lnTo>
                  <a:pt x="1186" y="455"/>
                </a:lnTo>
                <a:cubicBezTo>
                  <a:pt x="1120" y="194"/>
                  <a:pt x="883" y="0"/>
                  <a:pt x="602" y="0"/>
                </a:cubicBezTo>
                <a:cubicBezTo>
                  <a:pt x="269" y="0"/>
                  <a:pt x="0" y="270"/>
                  <a:pt x="0" y="603"/>
                </a:cubicBezTo>
                <a:cubicBezTo>
                  <a:pt x="0" y="935"/>
                  <a:pt x="269" y="1205"/>
                  <a:pt x="602" y="1205"/>
                </a:cubicBezTo>
                <a:cubicBezTo>
                  <a:pt x="883" y="1205"/>
                  <a:pt x="1120" y="1011"/>
                  <a:pt x="1186" y="750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37" name="Freeform: Shape 536">
            <a:extLst>
              <a:ext uri="{FF2B5EF4-FFF2-40B4-BE49-F238E27FC236}">
                <a16:creationId xmlns:a16="http://schemas.microsoft.com/office/drawing/2014/main" id="{BE42F7E3-53BD-4381-94E1-FDAFB2D25491}"/>
              </a:ext>
            </a:extLst>
          </p:cNvPr>
          <p:cNvSpPr/>
          <p:nvPr/>
        </p:nvSpPr>
        <p:spPr>
          <a:xfrm>
            <a:off x="14021391" y="5086481"/>
            <a:ext cx="1896095" cy="149744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3" h="1203">
                <a:moveTo>
                  <a:pt x="922" y="0"/>
                </a:moveTo>
                <a:cubicBezTo>
                  <a:pt x="640" y="0"/>
                  <a:pt x="403" y="193"/>
                  <a:pt x="338" y="455"/>
                </a:cubicBezTo>
                <a:lnTo>
                  <a:pt x="0" y="602"/>
                </a:lnTo>
                <a:lnTo>
                  <a:pt x="338" y="748"/>
                </a:lnTo>
                <a:cubicBezTo>
                  <a:pt x="403" y="1010"/>
                  <a:pt x="640" y="1203"/>
                  <a:pt x="922" y="1203"/>
                </a:cubicBezTo>
                <a:cubicBezTo>
                  <a:pt x="1254" y="1203"/>
                  <a:pt x="1523" y="934"/>
                  <a:pt x="1523" y="602"/>
                </a:cubicBezTo>
                <a:cubicBezTo>
                  <a:pt x="1523" y="270"/>
                  <a:pt x="1254" y="0"/>
                  <a:pt x="922" y="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39" name="Freeform: Shape 538">
            <a:extLst>
              <a:ext uri="{FF2B5EF4-FFF2-40B4-BE49-F238E27FC236}">
                <a16:creationId xmlns:a16="http://schemas.microsoft.com/office/drawing/2014/main" id="{45816C3A-588B-49E3-8EFB-94146646A5B4}"/>
              </a:ext>
            </a:extLst>
          </p:cNvPr>
          <p:cNvSpPr/>
          <p:nvPr/>
        </p:nvSpPr>
        <p:spPr>
          <a:xfrm>
            <a:off x="14021391" y="8139920"/>
            <a:ext cx="1896095" cy="149868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3" h="1204">
                <a:moveTo>
                  <a:pt x="922" y="0"/>
                </a:moveTo>
                <a:cubicBezTo>
                  <a:pt x="640" y="0"/>
                  <a:pt x="403" y="194"/>
                  <a:pt x="338" y="455"/>
                </a:cubicBezTo>
                <a:lnTo>
                  <a:pt x="0" y="602"/>
                </a:lnTo>
                <a:lnTo>
                  <a:pt x="338" y="749"/>
                </a:lnTo>
                <a:cubicBezTo>
                  <a:pt x="403" y="1011"/>
                  <a:pt x="640" y="1204"/>
                  <a:pt x="922" y="1204"/>
                </a:cubicBezTo>
                <a:cubicBezTo>
                  <a:pt x="1254" y="1204"/>
                  <a:pt x="1523" y="935"/>
                  <a:pt x="1523" y="602"/>
                </a:cubicBezTo>
                <a:cubicBezTo>
                  <a:pt x="1523" y="270"/>
                  <a:pt x="1254" y="0"/>
                  <a:pt x="922" y="0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41" name="Freeform: Shape 540">
            <a:extLst>
              <a:ext uri="{FF2B5EF4-FFF2-40B4-BE49-F238E27FC236}">
                <a16:creationId xmlns:a16="http://schemas.microsoft.com/office/drawing/2014/main" id="{06F8103F-C54D-4C0D-881E-866F14823F5B}"/>
              </a:ext>
            </a:extLst>
          </p:cNvPr>
          <p:cNvSpPr/>
          <p:nvPr/>
        </p:nvSpPr>
        <p:spPr>
          <a:xfrm>
            <a:off x="14021391" y="11195843"/>
            <a:ext cx="1896095" cy="149868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3" h="1204">
                <a:moveTo>
                  <a:pt x="922" y="0"/>
                </a:moveTo>
                <a:cubicBezTo>
                  <a:pt x="640" y="0"/>
                  <a:pt x="403" y="193"/>
                  <a:pt x="338" y="455"/>
                </a:cubicBezTo>
                <a:lnTo>
                  <a:pt x="0" y="602"/>
                </a:lnTo>
                <a:lnTo>
                  <a:pt x="338" y="749"/>
                </a:lnTo>
                <a:cubicBezTo>
                  <a:pt x="403" y="1010"/>
                  <a:pt x="640" y="1204"/>
                  <a:pt x="922" y="1204"/>
                </a:cubicBezTo>
                <a:cubicBezTo>
                  <a:pt x="1254" y="1204"/>
                  <a:pt x="1523" y="934"/>
                  <a:pt x="1523" y="602"/>
                </a:cubicBezTo>
                <a:cubicBezTo>
                  <a:pt x="1523" y="269"/>
                  <a:pt x="1254" y="0"/>
                  <a:pt x="922" y="0"/>
                </a:cubicBezTo>
                <a:close/>
              </a:path>
            </a:pathLst>
          </a:cu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F7E5B5-BF57-E44D-A073-E9917C7B7177}"/>
              </a:ext>
            </a:extLst>
          </p:cNvPr>
          <p:cNvGrpSpPr/>
          <p:nvPr/>
        </p:nvGrpSpPr>
        <p:grpSpPr>
          <a:xfrm>
            <a:off x="11747817" y="4814902"/>
            <a:ext cx="1765283" cy="2036869"/>
            <a:chOff x="11747817" y="4814902"/>
            <a:chExt cx="1765283" cy="2036869"/>
          </a:xfrm>
        </p:grpSpPr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3CC95A0A-E7AA-4465-9ECE-5468084DEEE9}"/>
                </a:ext>
              </a:extLst>
            </p:cNvPr>
            <p:cNvSpPr/>
            <p:nvPr/>
          </p:nvSpPr>
          <p:spPr>
            <a:xfrm>
              <a:off x="11747817" y="4814902"/>
              <a:ext cx="1765283" cy="20368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8" h="1636">
                  <a:moveTo>
                    <a:pt x="708" y="0"/>
                  </a:moveTo>
                  <a:lnTo>
                    <a:pt x="2" y="410"/>
                  </a:lnTo>
                  <a:lnTo>
                    <a:pt x="0" y="1226"/>
                  </a:lnTo>
                  <a:lnTo>
                    <a:pt x="711" y="1636"/>
                  </a:lnTo>
                  <a:lnTo>
                    <a:pt x="1416" y="1226"/>
                  </a:lnTo>
                  <a:lnTo>
                    <a:pt x="1418" y="410"/>
                  </a:ln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C970722C-D1D2-49F8-951A-31AD32CAA235}"/>
                </a:ext>
              </a:extLst>
            </p:cNvPr>
            <p:cNvSpPr/>
            <p:nvPr/>
          </p:nvSpPr>
          <p:spPr>
            <a:xfrm>
              <a:off x="12632330" y="5325673"/>
              <a:ext cx="879529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7" h="1226">
                  <a:moveTo>
                    <a:pt x="707" y="0"/>
                  </a:moveTo>
                  <a:lnTo>
                    <a:pt x="705" y="816"/>
                  </a:lnTo>
                  <a:lnTo>
                    <a:pt x="0" y="1226"/>
                  </a:lnTo>
                  <a:lnTo>
                    <a:pt x="1" y="41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7F3D2D6C-27A1-44E0-BAD3-4B1DEF41EC05}"/>
                </a:ext>
              </a:extLst>
            </p:cNvPr>
            <p:cNvSpPr/>
            <p:nvPr/>
          </p:nvSpPr>
          <p:spPr>
            <a:xfrm>
              <a:off x="11747817" y="5325673"/>
              <a:ext cx="885758" cy="1526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2" h="1226">
                  <a:moveTo>
                    <a:pt x="712" y="410"/>
                  </a:moveTo>
                  <a:lnTo>
                    <a:pt x="711" y="1226"/>
                  </a:lnTo>
                  <a:lnTo>
                    <a:pt x="0" y="8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21143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46" name="TextBox 545">
            <a:extLst>
              <a:ext uri="{FF2B5EF4-FFF2-40B4-BE49-F238E27FC236}">
                <a16:creationId xmlns:a16="http://schemas.microsoft.com/office/drawing/2014/main" id="{28338CDA-A3DF-4D00-984C-CED800CBF0F6}"/>
              </a:ext>
            </a:extLst>
          </p:cNvPr>
          <p:cNvSpPr txBox="1"/>
          <p:nvPr/>
        </p:nvSpPr>
        <p:spPr>
          <a:xfrm>
            <a:off x="1435100" y="593354"/>
            <a:ext cx="21336000" cy="126214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sz="6600" dirty="0">
                <a:latin typeface="Poppins" panose="00000500000000000000" pitchFamily="2" charset="0"/>
                <a:cs typeface="Poppins" panose="00000500000000000000" pitchFamily="2" charset="0"/>
              </a:rPr>
              <a:t>The six ‘I’s of learning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DE48569A-8F34-4959-8C05-0AEECDB68F12}"/>
              </a:ext>
            </a:extLst>
          </p:cNvPr>
          <p:cNvSpPr txBox="1"/>
          <p:nvPr/>
        </p:nvSpPr>
        <p:spPr>
          <a:xfrm>
            <a:off x="1520826" y="1837469"/>
            <a:ext cx="21336000" cy="60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20" dirty="0">
                <a:latin typeface="Poppins" panose="00000500000000000000" pitchFamily="2" charset="0"/>
                <a:cs typeface="Poppins" panose="00000500000000000000" pitchFamily="2" charset="0"/>
              </a:rPr>
              <a:t>All of these determine the value of any development activity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4F379416-49F1-4195-925D-F46FA004DBD3}"/>
              </a:ext>
            </a:extLst>
          </p:cNvPr>
          <p:cNvSpPr txBox="1"/>
          <p:nvPr/>
        </p:nvSpPr>
        <p:spPr>
          <a:xfrm>
            <a:off x="16569153" y="4931574"/>
            <a:ext cx="5899293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400" b="1" spc="-3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Incremental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1F425AE5-0D3C-4C55-B240-D5FFB32590D6}"/>
              </a:ext>
            </a:extLst>
          </p:cNvPr>
          <p:cNvSpPr txBox="1"/>
          <p:nvPr/>
        </p:nvSpPr>
        <p:spPr>
          <a:xfrm>
            <a:off x="16569153" y="5589385"/>
            <a:ext cx="5899296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20" dirty="0">
                <a:latin typeface="Poppins" panose="00000500000000000000" pitchFamily="2" charset="0"/>
                <a:cs typeface="Poppins" panose="00000500000000000000" pitchFamily="2" charset="0"/>
              </a:rPr>
              <a:t>Learning works best in small, sustainable steps.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9189B509-E260-4FE6-A77D-4FD7FACAD079}"/>
              </a:ext>
            </a:extLst>
          </p:cNvPr>
          <p:cNvSpPr txBox="1"/>
          <p:nvPr/>
        </p:nvSpPr>
        <p:spPr>
          <a:xfrm>
            <a:off x="16569153" y="7983384"/>
            <a:ext cx="5899293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400" b="1" spc="-3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Immersive</a:t>
            </a:r>
          </a:p>
        </p:txBody>
      </p:sp>
      <p:sp>
        <p:nvSpPr>
          <p:cNvPr id="551" name="TextBox 550">
            <a:extLst>
              <a:ext uri="{FF2B5EF4-FFF2-40B4-BE49-F238E27FC236}">
                <a16:creationId xmlns:a16="http://schemas.microsoft.com/office/drawing/2014/main" id="{3D1E9607-D739-4798-909A-5BC19686FB30}"/>
              </a:ext>
            </a:extLst>
          </p:cNvPr>
          <p:cNvSpPr txBox="1"/>
          <p:nvPr/>
        </p:nvSpPr>
        <p:spPr>
          <a:xfrm>
            <a:off x="16569153" y="8646910"/>
            <a:ext cx="5899296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20" dirty="0">
                <a:latin typeface="Poppins" panose="00000500000000000000" pitchFamily="2" charset="0"/>
                <a:cs typeface="Poppins" panose="00000500000000000000" pitchFamily="2" charset="0"/>
              </a:rPr>
              <a:t>Learning needs focus, persistence, and time to gain insight and clarity.</a:t>
            </a: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40C2BEB4-B739-4984-8AEA-39852AE94017}"/>
              </a:ext>
            </a:extLst>
          </p:cNvPr>
          <p:cNvSpPr txBox="1"/>
          <p:nvPr/>
        </p:nvSpPr>
        <p:spPr>
          <a:xfrm>
            <a:off x="16569153" y="11038369"/>
            <a:ext cx="5899293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400" b="1" spc="-3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Iterative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E7111050-689C-4536-A938-8C3C6090A9FC}"/>
              </a:ext>
            </a:extLst>
          </p:cNvPr>
          <p:cNvSpPr txBox="1"/>
          <p:nvPr/>
        </p:nvSpPr>
        <p:spPr>
          <a:xfrm>
            <a:off x="16569153" y="11704435"/>
            <a:ext cx="5899296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spc="-20" dirty="0">
                <a:latin typeface="Poppins" panose="00000500000000000000" pitchFamily="2" charset="0"/>
                <a:cs typeface="Poppins" panose="00000500000000000000" pitchFamily="2" charset="0"/>
              </a:rPr>
              <a:t>Learning is not linear, there will be steps back and forward.</a:t>
            </a: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id="{E308F877-9CF8-400A-B4CA-1A197666B66A}"/>
              </a:ext>
            </a:extLst>
          </p:cNvPr>
          <p:cNvSpPr txBox="1"/>
          <p:nvPr/>
        </p:nvSpPr>
        <p:spPr>
          <a:xfrm>
            <a:off x="1909805" y="3401004"/>
            <a:ext cx="5899293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3400" b="1" spc="-3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Individual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14ACD725-F6AB-4818-B2FB-2F93FEC503DB}"/>
              </a:ext>
            </a:extLst>
          </p:cNvPr>
          <p:cNvSpPr txBox="1"/>
          <p:nvPr/>
        </p:nvSpPr>
        <p:spPr>
          <a:xfrm>
            <a:off x="1909802" y="4067070"/>
            <a:ext cx="589929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 spc="-20" dirty="0">
                <a:latin typeface="Poppins" panose="00000500000000000000" pitchFamily="2" charset="0"/>
                <a:cs typeface="Poppins" panose="00000500000000000000" pitchFamily="2" charset="0"/>
              </a:rPr>
              <a:t>All learning is unique and contextual.</a:t>
            </a:r>
          </a:p>
        </p:txBody>
      </p:sp>
      <p:sp>
        <p:nvSpPr>
          <p:cNvPr id="556" name="TextBox 555">
            <a:extLst>
              <a:ext uri="{FF2B5EF4-FFF2-40B4-BE49-F238E27FC236}">
                <a16:creationId xmlns:a16="http://schemas.microsoft.com/office/drawing/2014/main" id="{903C7932-08D5-4BEA-BAAE-3FCBAE51C7E8}"/>
              </a:ext>
            </a:extLst>
          </p:cNvPr>
          <p:cNvSpPr txBox="1"/>
          <p:nvPr/>
        </p:nvSpPr>
        <p:spPr>
          <a:xfrm>
            <a:off x="1909805" y="6456940"/>
            <a:ext cx="5899293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3400" b="1" spc="-3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Intentional</a:t>
            </a: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AFC849AF-5DBC-400E-8DE2-9A6FF2666316}"/>
              </a:ext>
            </a:extLst>
          </p:cNvPr>
          <p:cNvSpPr txBox="1"/>
          <p:nvPr/>
        </p:nvSpPr>
        <p:spPr>
          <a:xfrm>
            <a:off x="2457450" y="7115386"/>
            <a:ext cx="5351648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 spc="-20" dirty="0">
                <a:latin typeface="Poppins" panose="00000500000000000000" pitchFamily="2" charset="0"/>
                <a:cs typeface="Poppins" panose="00000500000000000000" pitchFamily="2" charset="0"/>
              </a:rPr>
              <a:t>   Deliberate, planned learning has more value than accidental.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4E0F6D97-3AC2-4701-8690-863FCD69ACAF}"/>
              </a:ext>
            </a:extLst>
          </p:cNvPr>
          <p:cNvSpPr txBox="1"/>
          <p:nvPr/>
        </p:nvSpPr>
        <p:spPr>
          <a:xfrm>
            <a:off x="1909805" y="9510971"/>
            <a:ext cx="5899293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3400" b="1" spc="-30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Intrinsic</a:t>
            </a: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id="{03276D4E-DE8A-491F-B2D2-D3A3EEA280E1}"/>
              </a:ext>
            </a:extLst>
          </p:cNvPr>
          <p:cNvSpPr txBox="1"/>
          <p:nvPr/>
        </p:nvSpPr>
        <p:spPr>
          <a:xfrm>
            <a:off x="2457450" y="10169417"/>
            <a:ext cx="5351648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 spc="-20" dirty="0">
                <a:latin typeface="Poppins" panose="00000500000000000000" pitchFamily="2" charset="0"/>
                <a:cs typeface="Poppins" panose="00000500000000000000" pitchFamily="2" charset="0"/>
              </a:rPr>
              <a:t>Real work and life is rich in natural learning opportunities.</a:t>
            </a:r>
          </a:p>
        </p:txBody>
      </p:sp>
      <p:sp>
        <p:nvSpPr>
          <p:cNvPr id="560" name="TextBox 559">
            <a:extLst>
              <a:ext uri="{FF2B5EF4-FFF2-40B4-BE49-F238E27FC236}">
                <a16:creationId xmlns:a16="http://schemas.microsoft.com/office/drawing/2014/main" id="{8CA9239E-13CE-41A3-A568-445DF946423F}"/>
              </a:ext>
            </a:extLst>
          </p:cNvPr>
          <p:cNvSpPr txBox="1"/>
          <p:nvPr/>
        </p:nvSpPr>
        <p:spPr>
          <a:xfrm>
            <a:off x="8581471" y="3718248"/>
            <a:ext cx="1213932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561" name="TextBox 560">
            <a:extLst>
              <a:ext uri="{FF2B5EF4-FFF2-40B4-BE49-F238E27FC236}">
                <a16:creationId xmlns:a16="http://schemas.microsoft.com/office/drawing/2014/main" id="{7ED040B3-CB4B-4D1F-AE0F-CD8CF56969B6}"/>
              </a:ext>
            </a:extLst>
          </p:cNvPr>
          <p:cNvSpPr txBox="1"/>
          <p:nvPr/>
        </p:nvSpPr>
        <p:spPr>
          <a:xfrm>
            <a:off x="8581471" y="6765613"/>
            <a:ext cx="1213932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CB2B6C96-8152-478D-B9D0-634A12ED90F5}"/>
              </a:ext>
            </a:extLst>
          </p:cNvPr>
          <p:cNvSpPr txBox="1"/>
          <p:nvPr/>
        </p:nvSpPr>
        <p:spPr>
          <a:xfrm>
            <a:off x="8581471" y="9826313"/>
            <a:ext cx="1213932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EDA0D5BE-2439-46C1-9054-209D00591FDA}"/>
              </a:ext>
            </a:extLst>
          </p:cNvPr>
          <p:cNvSpPr txBox="1"/>
          <p:nvPr/>
        </p:nvSpPr>
        <p:spPr>
          <a:xfrm>
            <a:off x="14541608" y="5242979"/>
            <a:ext cx="1213932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07D6B844-0B26-426A-B0F1-4EDD6D4422BE}"/>
              </a:ext>
            </a:extLst>
          </p:cNvPr>
          <p:cNvSpPr txBox="1"/>
          <p:nvPr/>
        </p:nvSpPr>
        <p:spPr>
          <a:xfrm>
            <a:off x="14543513" y="8296059"/>
            <a:ext cx="1213932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25554E82-FD44-42BC-874B-82F24BE68483}"/>
              </a:ext>
            </a:extLst>
          </p:cNvPr>
          <p:cNvSpPr txBox="1"/>
          <p:nvPr/>
        </p:nvSpPr>
        <p:spPr>
          <a:xfrm>
            <a:off x="14543513" y="11349139"/>
            <a:ext cx="1213932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8CC713FC-228E-CCA3-D86E-7AAB07E3C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625000" t="-625000" r="-625000" b="-625000"/>
          <a:stretch>
            <a:fillRect/>
          </a:stretch>
        </p:blipFill>
        <p:spPr>
          <a:xfrm>
            <a:off x="20098258" y="9436608"/>
            <a:ext cx="4114800" cy="4114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418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009"/>
    </mc:Choice>
    <mc:Fallback>
      <p:transition spd="slow" advTm="43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Alphabet Infographic S1">
      <a:dk1>
        <a:srgbClr val="747A94"/>
      </a:dk1>
      <a:lt1>
        <a:srgbClr val="FFFFFF"/>
      </a:lt1>
      <a:dk2>
        <a:srgbClr val="111340"/>
      </a:dk2>
      <a:lt2>
        <a:srgbClr val="FFFFFF"/>
      </a:lt2>
      <a:accent1>
        <a:srgbClr val="8322CC"/>
      </a:accent1>
      <a:accent2>
        <a:srgbClr val="F55B87"/>
      </a:accent2>
      <a:accent3>
        <a:srgbClr val="F49A02"/>
      </a:accent3>
      <a:accent4>
        <a:srgbClr val="02C595"/>
      </a:accent4>
      <a:accent5>
        <a:srgbClr val="0890ED"/>
      </a:accent5>
      <a:accent6>
        <a:srgbClr val="C4C8CE"/>
      </a:accent6>
      <a:hlink>
        <a:srgbClr val="32A79F"/>
      </a:hlink>
      <a:folHlink>
        <a:srgbClr val="89E1D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83348</TotalTime>
  <Words>93</Words>
  <Application>Microsoft Office PowerPoint</Application>
  <PresentationFormat>Custom</PresentationFormat>
  <Paragraphs>20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Poppins</vt:lpstr>
      <vt:lpstr>Default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subject>Templates</dc:subject>
  <dc:creator/>
  <cp:keywords/>
  <dc:description/>
  <cp:lastModifiedBy>Andrew Gibbons</cp:lastModifiedBy>
  <cp:revision>9837</cp:revision>
  <cp:lastPrinted>2019-09-18T23:04:43Z</cp:lastPrinted>
  <dcterms:created xsi:type="dcterms:W3CDTF">2014-11-12T21:47:38Z</dcterms:created>
  <dcterms:modified xsi:type="dcterms:W3CDTF">2024-11-17T14:32:12Z</dcterms:modified>
  <cp:category/>
</cp:coreProperties>
</file>