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2EEDCE-D155-45BC-80ED-317EA53DEA0C}" v="160" dt="2024-05-20T08:55:37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ibbons" userId="1526eecd5154f4af" providerId="LiveId" clId="{BF2EEDCE-D155-45BC-80ED-317EA53DEA0C}"/>
    <pc:docChg chg="modSld">
      <pc:chgData name="Andrew Gibbons" userId="1526eecd5154f4af" providerId="LiveId" clId="{BF2EEDCE-D155-45BC-80ED-317EA53DEA0C}" dt="2024-05-20T08:55:37.484" v="172" actId="6549"/>
      <pc:docMkLst>
        <pc:docMk/>
      </pc:docMkLst>
      <pc:sldChg chg="addSp delSp modSp mod modTransition modAnim">
        <pc:chgData name="Andrew Gibbons" userId="1526eecd5154f4af" providerId="LiveId" clId="{BF2EEDCE-D155-45BC-80ED-317EA53DEA0C}" dt="2024-05-20T08:55:37.484" v="172" actId="6549"/>
        <pc:sldMkLst>
          <pc:docMk/>
          <pc:sldMk cId="1112553470" sldId="256"/>
        </pc:sldMkLst>
        <pc:spChg chg="mod">
          <ac:chgData name="Andrew Gibbons" userId="1526eecd5154f4af" providerId="LiveId" clId="{BF2EEDCE-D155-45BC-80ED-317EA53DEA0C}" dt="2024-05-20T08:55:27.062" v="170" actId="14100"/>
          <ac:spMkLst>
            <pc:docMk/>
            <pc:sldMk cId="1112553470" sldId="256"/>
            <ac:spMk id="2" creationId="{628276CB-CCB9-40E3-3270-CA8831CC2B17}"/>
          </ac:spMkLst>
        </pc:spChg>
        <pc:spChg chg="mod">
          <ac:chgData name="Andrew Gibbons" userId="1526eecd5154f4af" providerId="LiveId" clId="{BF2EEDCE-D155-45BC-80ED-317EA53DEA0C}" dt="2024-05-20T08:55:37.484" v="172" actId="6549"/>
          <ac:spMkLst>
            <pc:docMk/>
            <pc:sldMk cId="1112553470" sldId="256"/>
            <ac:spMk id="3" creationId="{D4A01CED-553C-1C44-3E5E-8E4ABBA5D502}"/>
          </ac:spMkLst>
        </pc:spChg>
        <pc:picChg chg="add del mod">
          <ac:chgData name="Andrew Gibbons" userId="1526eecd5154f4af" providerId="LiveId" clId="{BF2EEDCE-D155-45BC-80ED-317EA53DEA0C}" dt="2024-05-19T14:57:15.441" v="26"/>
          <ac:picMkLst>
            <pc:docMk/>
            <pc:sldMk cId="1112553470" sldId="256"/>
            <ac:picMk id="9" creationId="{854D980D-FF5E-4782-9028-0B7E5D03F7F8}"/>
          </ac:picMkLst>
        </pc:picChg>
        <pc:picChg chg="add del mod">
          <ac:chgData name="Andrew Gibbons" userId="1526eecd5154f4af" providerId="LiveId" clId="{BF2EEDCE-D155-45BC-80ED-317EA53DEA0C}" dt="2024-05-19T14:56:51.966" v="23"/>
          <ac:picMkLst>
            <pc:docMk/>
            <pc:sldMk cId="1112553470" sldId="256"/>
            <ac:picMk id="11" creationId="{06014D67-A405-D2F1-CE01-3ED59D4BAFAB}"/>
          </ac:picMkLst>
        </pc:picChg>
        <pc:picChg chg="add del mod ord">
          <ac:chgData name="Andrew Gibbons" userId="1526eecd5154f4af" providerId="LiveId" clId="{BF2EEDCE-D155-45BC-80ED-317EA53DEA0C}" dt="2024-05-19T14:57:25.765" v="27"/>
          <ac:picMkLst>
            <pc:docMk/>
            <pc:sldMk cId="1112553470" sldId="256"/>
            <ac:picMk id="13" creationId="{1072917F-DEDA-D2F2-9C5E-1B9ABF822693}"/>
          </ac:picMkLst>
        </pc:picChg>
        <pc:picChg chg="add del mod">
          <ac:chgData name="Andrew Gibbons" userId="1526eecd5154f4af" providerId="LiveId" clId="{BF2EEDCE-D155-45BC-80ED-317EA53DEA0C}" dt="2024-05-19T14:57:30.432" v="29"/>
          <ac:picMkLst>
            <pc:docMk/>
            <pc:sldMk cId="1112553470" sldId="256"/>
            <ac:picMk id="14" creationId="{1490E09E-AEAE-5E44-0B74-0D31E613E108}"/>
          </ac:picMkLst>
        </pc:picChg>
        <pc:picChg chg="add del mod">
          <ac:chgData name="Andrew Gibbons" userId="1526eecd5154f4af" providerId="LiveId" clId="{BF2EEDCE-D155-45BC-80ED-317EA53DEA0C}" dt="2024-05-19T14:38:32.750" v="9"/>
          <ac:picMkLst>
            <pc:docMk/>
            <pc:sldMk cId="1112553470" sldId="256"/>
            <ac:picMk id="15" creationId="{E70BF40F-75CE-D480-E7EA-C78530BC087C}"/>
          </ac:picMkLst>
        </pc:picChg>
        <pc:picChg chg="add del mod ord">
          <ac:chgData name="Andrew Gibbons" userId="1526eecd5154f4af" providerId="LiveId" clId="{BF2EEDCE-D155-45BC-80ED-317EA53DEA0C}" dt="2024-05-19T14:58:41.123" v="30"/>
          <ac:picMkLst>
            <pc:docMk/>
            <pc:sldMk cId="1112553470" sldId="256"/>
            <ac:picMk id="17" creationId="{0F732992-5D94-0DBD-66DC-BF752EDE84BD}"/>
          </ac:picMkLst>
        </pc:picChg>
        <pc:picChg chg="add del mod ord">
          <ac:chgData name="Andrew Gibbons" userId="1526eecd5154f4af" providerId="LiveId" clId="{BF2EEDCE-D155-45BC-80ED-317EA53DEA0C}" dt="2024-05-19T14:39:30.325" v="10"/>
          <ac:picMkLst>
            <pc:docMk/>
            <pc:sldMk cId="1112553470" sldId="256"/>
            <ac:picMk id="18" creationId="{351BEFEB-4307-88A6-5662-76BC99D9CBBF}"/>
          </ac:picMkLst>
        </pc:picChg>
        <pc:picChg chg="add del mod">
          <ac:chgData name="Andrew Gibbons" userId="1526eecd5154f4af" providerId="LiveId" clId="{BF2EEDCE-D155-45BC-80ED-317EA53DEA0C}" dt="2024-05-19T14:58:51.922" v="32"/>
          <ac:picMkLst>
            <pc:docMk/>
            <pc:sldMk cId="1112553470" sldId="256"/>
            <ac:picMk id="18" creationId="{E09EB8A7-12FB-912C-420B-0699A628FA31}"/>
          </ac:picMkLst>
        </pc:picChg>
        <pc:picChg chg="add del mod">
          <ac:chgData name="Andrew Gibbons" userId="1526eecd5154f4af" providerId="LiveId" clId="{BF2EEDCE-D155-45BC-80ED-317EA53DEA0C}" dt="2024-05-19T14:39:40.317" v="12"/>
          <ac:picMkLst>
            <pc:docMk/>
            <pc:sldMk cId="1112553470" sldId="256"/>
            <ac:picMk id="19" creationId="{558794A2-EB23-053B-9630-444EA3F55104}"/>
          </ac:picMkLst>
        </pc:picChg>
        <pc:picChg chg="add del mod ord">
          <ac:chgData name="Andrew Gibbons" userId="1526eecd5154f4af" providerId="LiveId" clId="{BF2EEDCE-D155-45BC-80ED-317EA53DEA0C}" dt="2024-05-19T15:00:55.727" v="33"/>
          <ac:picMkLst>
            <pc:docMk/>
            <pc:sldMk cId="1112553470" sldId="256"/>
            <ac:picMk id="21" creationId="{59ED32B4-5C02-D9E2-02E5-C0D2AC96450D}"/>
          </ac:picMkLst>
        </pc:picChg>
        <pc:picChg chg="add del mod">
          <ac:chgData name="Andrew Gibbons" userId="1526eecd5154f4af" providerId="LiveId" clId="{BF2EEDCE-D155-45BC-80ED-317EA53DEA0C}" dt="2024-05-20T08:16:00.273" v="34"/>
          <ac:picMkLst>
            <pc:docMk/>
            <pc:sldMk cId="1112553470" sldId="256"/>
            <ac:picMk id="22" creationId="{2965F5CB-1D24-9DBA-683B-2482B3224783}"/>
          </ac:picMkLst>
        </pc:picChg>
        <pc:picChg chg="add del mod ord">
          <ac:chgData name="Andrew Gibbons" userId="1526eecd5154f4af" providerId="LiveId" clId="{BF2EEDCE-D155-45BC-80ED-317EA53DEA0C}" dt="2024-05-19T14:39:58.461" v="13"/>
          <ac:picMkLst>
            <pc:docMk/>
            <pc:sldMk cId="1112553470" sldId="256"/>
            <ac:picMk id="22" creationId="{AAF50AAA-75AB-002C-2A3E-4C80E128B244}"/>
          </ac:picMkLst>
        </pc:picChg>
        <pc:picChg chg="add del mod">
          <ac:chgData name="Andrew Gibbons" userId="1526eecd5154f4af" providerId="LiveId" clId="{BF2EEDCE-D155-45BC-80ED-317EA53DEA0C}" dt="2024-05-19T14:40:05.147" v="15"/>
          <ac:picMkLst>
            <pc:docMk/>
            <pc:sldMk cId="1112553470" sldId="256"/>
            <ac:picMk id="23" creationId="{27402A2B-523C-6093-9C0B-79FA6F38FB24}"/>
          </ac:picMkLst>
        </pc:picChg>
        <pc:picChg chg="add del mod ord">
          <ac:chgData name="Andrew Gibbons" userId="1526eecd5154f4af" providerId="LiveId" clId="{BF2EEDCE-D155-45BC-80ED-317EA53DEA0C}" dt="2024-05-19T14:41:08.827" v="16"/>
          <ac:picMkLst>
            <pc:docMk/>
            <pc:sldMk cId="1112553470" sldId="256"/>
            <ac:picMk id="26" creationId="{61AC1DC3-363B-4C30-8640-AAD2C563148A}"/>
          </ac:picMkLst>
        </pc:picChg>
        <pc:picChg chg="add del mod">
          <ac:chgData name="Andrew Gibbons" userId="1526eecd5154f4af" providerId="LiveId" clId="{BF2EEDCE-D155-45BC-80ED-317EA53DEA0C}" dt="2024-05-19T14:43:57.479" v="17"/>
          <ac:picMkLst>
            <pc:docMk/>
            <pc:sldMk cId="1112553470" sldId="256"/>
            <ac:picMk id="27" creationId="{CEF4678B-57F8-EDA3-7BB1-7113408BAB66}"/>
          </ac:picMkLst>
        </pc:picChg>
        <pc:picChg chg="add del mod">
          <ac:chgData name="Andrew Gibbons" userId="1526eecd5154f4af" providerId="LiveId" clId="{BF2EEDCE-D155-45BC-80ED-317EA53DEA0C}" dt="2024-05-19T14:54:25.464" v="19"/>
          <ac:picMkLst>
            <pc:docMk/>
            <pc:sldMk cId="1112553470" sldId="256"/>
            <ac:picMk id="34" creationId="{12BDF5DD-9EE0-BEBD-A8CB-517C96A7EE6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B984-B3B2-F3CD-E697-F315525C3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4027F3-480D-51D7-640C-2B3451172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798B4-32AC-7672-7E52-A0A2B244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D01A0-1B1C-DBAC-3652-FA0E1831F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B099F-1C27-A1DB-DD8C-6EC1E494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8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2770-234F-667F-FA9B-7787F5AF6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DF4B6-3AF1-E91E-4996-DBC45D2B7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CB370-DB87-EF75-1EAF-2A0D95EBF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48564-00E4-E3F0-652F-8F1722C02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1A797-2405-91F3-7264-26005F6A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277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A49346-253C-1947-AA1F-6B1A52D3BE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2FF7F-0CFC-CF1D-9C51-3074E6FFC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A4C53-56C1-C6A1-C73A-38587473C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D277F-C4F3-A752-92F5-9D0EFD6A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378BF-C859-6B7F-722D-584EC8EE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304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0BBCD-DCCB-FC6A-113D-DECC1300B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C46CA-323A-3B18-C5A3-D44E00B9B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F5974-0B27-A1AB-32C2-611D6F5D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B2A3C-4B52-1117-877F-E67AD9DF2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9E4F4-52F5-6ACC-B6C5-79592DE9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72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C2237-6BAF-4C7D-2195-F11FE5B7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6B4BA-59C5-A14F-91FD-F506106A5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ADD61-E693-AFB6-C9CE-6C6F6CDED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A882B-9437-9E81-FA5D-E26F89B0F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62862-FC12-7193-08DE-E848D33B6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79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36DA3-DF47-D241-CD8F-3B8DE5B67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DFAB6-06EC-76A5-D305-F5147DCA5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C12DC8-0FB7-F5DD-265D-59A374D50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5B123-42BA-D5A2-5320-2C252249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3FC6E-DB8C-F0AD-F280-3C3BAD491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1A68C-D489-0A17-2931-987346590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5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DE72-4527-F778-36E9-11A2F0725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DB6F2-10BA-48F5-FB78-63A2434E2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5551B-E41C-C60F-A208-0E1BB76FE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80FD1-790B-F2D9-CE43-4C983F12C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BCE2CE-9DF0-211A-DB0B-CD10D0B01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AF2EED-550D-61D3-5590-4C065BED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618E4C-3AF9-D057-110E-35B469B0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C86767-0645-AEAC-C1B1-2F205B3ED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4935F-D6F2-AF26-E5E1-F76F43F0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814E66-BB77-3162-3AF2-949046BE1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F738D-13BB-3B26-9B1C-44650DB1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87298C-01B8-3D70-5875-2848E4BDD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48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9D96EF-E7BC-EF49-99B9-1A62C0C0B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BF9521-80A2-6F67-C4CD-0C3DDC0F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45893-487D-B084-3601-0CDE1BF18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43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6382B-F4E1-2879-D170-E2C370ABA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CE38F-1FAE-181B-9FE4-1B58B47F1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0BD5B8-82ED-89A9-0970-56D19A0CB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CD4D2D-7732-C83A-23C0-C733376ED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30EFE-C79A-C82D-7182-7D6D50C66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BBAA9-898F-063E-0E15-65CF095F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56575-F96C-6925-0DC3-5AB87A8EC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EEBEA0-BCB5-39AE-CBB2-38C7E040C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ADB5D-510C-34F1-AA9B-0562D29F5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CFA84C-3D0C-F193-6AD5-2EB60EF41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2AD8-0199-07F4-F985-F3817770C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3D26E-594D-7AF7-C27D-9F3F3849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9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6CEA0D-AAB5-7B81-EC08-A661A956F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E9956-B422-EB0A-77E1-437822081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4BF06-194C-733D-C72F-326DB71E57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F2ACBC-679D-43F2-A1E0-00F3865F8C42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BA9FF-1037-4C70-9388-20269A4E54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F0C82-E5C5-15B6-1FC2-B12FF445D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0EDFBF-67DA-4812-8866-4D2799E510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843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276CB-CCB9-40E3-3270-CA8831CC2B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5509" y="-1399165"/>
            <a:ext cx="9144000" cy="2666856"/>
          </a:xfrm>
        </p:spPr>
        <p:txBody>
          <a:bodyPr>
            <a:normAutofit/>
          </a:bodyPr>
          <a:lstStyle/>
          <a:p>
            <a:r>
              <a:rPr lang="en-GB" sz="2800" b="1" dirty="0"/>
              <a:t>Seven realities of professional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A01CED-553C-1C44-3E5E-8E4ABBA5D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92" y="1343891"/>
            <a:ext cx="12191999" cy="355369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en-GB" sz="9600" dirty="0"/>
              <a:t>Our development is a unique, dynamic, and personal  journey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Real work and life is inherently and richly developmental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The true professional is a reflective practitioner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Professional development starts, does not end with certification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If we don’t capture and record our professional learning it will be lost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Recording learning can take many forms, and is a positive experience</a:t>
            </a:r>
          </a:p>
          <a:p>
            <a:pPr>
              <a:lnSpc>
                <a:spcPct val="170000"/>
              </a:lnSpc>
            </a:pPr>
            <a:r>
              <a:rPr lang="en-GB" sz="9600" dirty="0"/>
              <a:t>Learning professionals are worth a lot more than the learned</a:t>
            </a:r>
            <a:endParaRPr lang="en-GB" sz="2800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GB" sz="8000" dirty="0"/>
              <a:t>Andrew Gibbons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255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8.5|6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Seven realities of professional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Six realities of professional development</dc:title>
  <dc:creator>Andrew Gibbons</dc:creator>
  <cp:lastModifiedBy>Andrew Gibbons</cp:lastModifiedBy>
  <cp:revision>1</cp:revision>
  <dcterms:created xsi:type="dcterms:W3CDTF">2024-05-19T12:45:02Z</dcterms:created>
  <dcterms:modified xsi:type="dcterms:W3CDTF">2024-05-20T08:55:47Z</dcterms:modified>
</cp:coreProperties>
</file>